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74" r:id="rId3"/>
    <p:sldId id="275" r:id="rId4"/>
    <p:sldId id="280" r:id="rId5"/>
    <p:sldId id="281" r:id="rId6"/>
    <p:sldId id="282" r:id="rId7"/>
    <p:sldId id="283" r:id="rId8"/>
    <p:sldId id="284" r:id="rId9"/>
    <p:sldId id="276" r:id="rId10"/>
    <p:sldId id="279" r:id="rId11"/>
    <p:sldId id="278" r:id="rId12"/>
    <p:sldId id="271" r:id="rId13"/>
    <p:sldId id="272" r:id="rId14"/>
    <p:sldId id="273" r:id="rId15"/>
    <p:sldId id="277" r:id="rId16"/>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9318" autoAdjust="0"/>
    <p:restoredTop sz="41212" autoAdjust="0"/>
  </p:normalViewPr>
  <p:slideViewPr>
    <p:cSldViewPr>
      <p:cViewPr varScale="1">
        <p:scale>
          <a:sx n="42" d="100"/>
          <a:sy n="42" d="100"/>
        </p:scale>
        <p:origin x="72" y="45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p:cViewPr varScale="1">
        <p:scale>
          <a:sx n="112" d="100"/>
          <a:sy n="112" d="100"/>
        </p:scale>
        <p:origin x="130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BBBAF4CC-F765-4C81-9601-9ED79279126B}" type="datetimeFigureOut">
              <a:rPr lang="en-US" smtClean="0"/>
              <a:t>10/12/2022</a:t>
            </a:fld>
            <a:endParaRPr lang="en-US"/>
          </a:p>
        </p:txBody>
      </p:sp>
      <p:sp>
        <p:nvSpPr>
          <p:cNvPr id="4" name="Slide Image Placeholder 3"/>
          <p:cNvSpPr>
            <a:spLocks noGrp="1" noRot="1" noChangeAspect="1"/>
          </p:cNvSpPr>
          <p:nvPr>
            <p:ph type="sldImg" idx="2"/>
          </p:nvPr>
        </p:nvSpPr>
        <p:spPr>
          <a:xfrm>
            <a:off x="422275" y="704850"/>
            <a:ext cx="6257925"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1F8E4DE0-61A9-4DDE-A810-28062F2B2AA6}" type="slidenum">
              <a:rPr lang="en-US" smtClean="0"/>
              <a:t>‹#›</a:t>
            </a:fld>
            <a:endParaRPr lang="en-US"/>
          </a:p>
        </p:txBody>
      </p:sp>
    </p:spTree>
    <p:extLst>
      <p:ext uri="{BB962C8B-B14F-4D97-AF65-F5344CB8AC3E}">
        <p14:creationId xmlns:p14="http://schemas.microsoft.com/office/powerpoint/2010/main" val="1956184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9638" y="350838"/>
            <a:ext cx="2895600" cy="1628775"/>
          </a:xfrm>
        </p:spPr>
      </p:sp>
      <p:sp>
        <p:nvSpPr>
          <p:cNvPr id="3" name="Notes Placeholder 2"/>
          <p:cNvSpPr>
            <a:spLocks noGrp="1"/>
          </p:cNvSpPr>
          <p:nvPr>
            <p:ph type="body" idx="1"/>
          </p:nvPr>
        </p:nvSpPr>
        <p:spPr>
          <a:xfrm>
            <a:off x="710248" y="2103437"/>
            <a:ext cx="5681980" cy="6580903"/>
          </a:xfrm>
        </p:spPr>
        <p:txBody>
          <a:bodyPr/>
          <a:lstStyle/>
          <a:p>
            <a:r>
              <a:rPr lang="en-US" dirty="0"/>
              <a:t>Originally preached October 6, 2019</a:t>
            </a:r>
          </a:p>
          <a:p>
            <a:r>
              <a:rPr lang="en-US" dirty="0"/>
              <a:t>There he was again yesterday. Standing on the corner with a sign that said, “VET anything helps.” He was poorly dressed, hair disheveled, ragged beard and he was waving his arms screaming at someone. Who, I might add was not there. He was really mad at this person. Then he walked away and continued to have a conservation with himself. You could see him lean one way and say something and then lean the other and answer. One way he had a stern face. The other he smiled when he was talking. Then, suddenly he turned around and yelled back toward the person who was not there, waving his fist in the air. The light changed and I drove off.</a:t>
            </a:r>
          </a:p>
          <a:p>
            <a:endParaRPr lang="en-US" dirty="0"/>
          </a:p>
          <a:p>
            <a:r>
              <a:rPr lang="en-US" dirty="0"/>
              <a:t>I thought, that was weird, then I spoke outload, Yes, it was.  So, if I end up on that corner someday you know it was coming for a long time.</a:t>
            </a:r>
          </a:p>
          <a:p>
            <a:endParaRPr lang="en-US" dirty="0"/>
          </a:p>
          <a:p>
            <a:r>
              <a:rPr lang="en-US" dirty="0"/>
              <a:t>Do you talk to yourself. You know it can be a conservation that goes like this. If I were my cardkeys, where would I be. Aha, I might be in the pants I wore last night and put in the laundry. Or If I were a tube of lip balm where would I be. Well I might have rolled under the couch. I’ll check there. </a:t>
            </a:r>
          </a:p>
          <a:p>
            <a:endParaRPr lang="en-US" dirty="0"/>
          </a:p>
          <a:p>
            <a:r>
              <a:rPr lang="en-US" dirty="0"/>
              <a:t>Again, do you talk to yourself. When I ask that question most honest people say YES. Then I ask, do you answer yourself? The answer is slower, but again most honest people say yes. I did not ask if you hear voices telling you what to do. If that is happening seek professional help right away.</a:t>
            </a:r>
          </a:p>
          <a:p>
            <a:endParaRPr lang="en-US" dirty="0"/>
          </a:p>
          <a:p>
            <a:r>
              <a:rPr lang="en-US" dirty="0"/>
              <a:t>There is One BIG advantage of talking to yourself, You have a captive audience. </a:t>
            </a:r>
          </a:p>
          <a:p>
            <a:endParaRPr lang="en-US" dirty="0"/>
          </a:p>
          <a:p>
            <a:r>
              <a:rPr lang="en-US" dirty="0"/>
              <a:t>There are real advantages to talking to yourself.</a:t>
            </a:r>
          </a:p>
          <a:p>
            <a:endParaRPr lang="en-US" dirty="0"/>
          </a:p>
          <a:p>
            <a:r>
              <a:rPr lang="en-US" dirty="0"/>
              <a:t>“</a:t>
            </a:r>
            <a:r>
              <a:rPr lang="en-US" b="1" dirty="0"/>
              <a:t>If we speak out loud, it forces us to slow down our thoughts and process them differently because we engage the language centers of our brain</a:t>
            </a:r>
            <a:r>
              <a:rPr lang="en-US" dirty="0"/>
              <a:t>.”</a:t>
            </a:r>
            <a:r>
              <a:rPr lang="en-US" baseline="30000" dirty="0"/>
              <a:t>1</a:t>
            </a:r>
          </a:p>
          <a:p>
            <a:endParaRPr lang="en-US" dirty="0"/>
          </a:p>
          <a:p>
            <a:r>
              <a:rPr lang="en-US" dirty="0"/>
              <a:t>Did you know “What we say to ourselves, when we say [it], and how, has a tremendous impact on our self-esteem, beliefs about self-efficacy, and overall sense of worth.”</a:t>
            </a:r>
            <a:r>
              <a:rPr lang="en-US" baseline="30000" dirty="0"/>
              <a:t>1</a:t>
            </a:r>
          </a:p>
          <a:p>
            <a:endParaRPr lang="en-US" dirty="0"/>
          </a:p>
          <a:p>
            <a:r>
              <a:rPr lang="en-US" baseline="30000" dirty="0"/>
              <a:t>1</a:t>
            </a:r>
            <a:r>
              <a:rPr lang="en-US" dirty="0"/>
              <a:t> https://www.nbcnews.com/better/health/talking-yourself-normal-here-s-how-master-it-ncna918091 accessed October 2, 2019</a:t>
            </a:r>
          </a:p>
        </p:txBody>
      </p:sp>
      <p:sp>
        <p:nvSpPr>
          <p:cNvPr id="4" name="Slide Number Placeholder 3"/>
          <p:cNvSpPr>
            <a:spLocks noGrp="1"/>
          </p:cNvSpPr>
          <p:nvPr>
            <p:ph type="sldNum" sz="quarter" idx="5"/>
          </p:nvPr>
        </p:nvSpPr>
        <p:spPr/>
        <p:txBody>
          <a:bodyPr/>
          <a:lstStyle/>
          <a:p>
            <a:fld id="{1F8E4DE0-61A9-4DDE-A810-28062F2B2AA6}" type="slidenum">
              <a:rPr lang="en-US" smtClean="0"/>
              <a:t>1</a:t>
            </a:fld>
            <a:endParaRPr lang="en-US"/>
          </a:p>
        </p:txBody>
      </p:sp>
    </p:spTree>
    <p:extLst>
      <p:ext uri="{BB962C8B-B14F-4D97-AF65-F5344CB8AC3E}">
        <p14:creationId xmlns:p14="http://schemas.microsoft.com/office/powerpoint/2010/main" val="2116647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asking the question till you have worked it out.* </a:t>
            </a:r>
          </a:p>
          <a:p>
            <a:r>
              <a:rPr lang="en-US" dirty="0"/>
              <a:t>What is so important that it interferes with your relationship with God?</a:t>
            </a:r>
          </a:p>
          <a:p>
            <a:endParaRPr lang="en-US" dirty="0"/>
          </a:p>
        </p:txBody>
      </p:sp>
      <p:sp>
        <p:nvSpPr>
          <p:cNvPr id="4" name="Slide Number Placeholder 3"/>
          <p:cNvSpPr>
            <a:spLocks noGrp="1"/>
          </p:cNvSpPr>
          <p:nvPr>
            <p:ph type="sldNum" sz="quarter" idx="5"/>
          </p:nvPr>
        </p:nvSpPr>
        <p:spPr/>
        <p:txBody>
          <a:bodyPr/>
          <a:lstStyle/>
          <a:p>
            <a:fld id="{1F8E4DE0-61A9-4DDE-A810-28062F2B2AA6}" type="slidenum">
              <a:rPr lang="en-US" smtClean="0"/>
              <a:t>10</a:t>
            </a:fld>
            <a:endParaRPr lang="en-US"/>
          </a:p>
        </p:txBody>
      </p:sp>
    </p:spTree>
    <p:extLst>
      <p:ext uri="{BB962C8B-B14F-4D97-AF65-F5344CB8AC3E}">
        <p14:creationId xmlns:p14="http://schemas.microsoft.com/office/powerpoint/2010/main" val="614785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Remember that your brain is more focused. Imagine how talking out load about God and to God will help you </a:t>
            </a:r>
            <a:r>
              <a:rPr lang="en-US" b="1" u="sng" dirty="0"/>
              <a:t>focus</a:t>
            </a:r>
            <a:r>
              <a:rPr lang="en-US" dirty="0"/>
              <a:t> on what is MOST important in your life. Keeping the spiritual on track helps all other areas of your life.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Self Reliance is not me alone. It is “I CAN DO ANYTHING WITH GOD’S HELP” It is standing on the rock of CHRIST.</a:t>
            </a:r>
          </a:p>
          <a:p>
            <a:endParaRPr lang="en-US" dirty="0"/>
          </a:p>
          <a:p>
            <a:endParaRPr lang="en-US" dirty="0"/>
          </a:p>
          <a:p>
            <a:r>
              <a:rPr lang="en-US" dirty="0"/>
              <a:t>**Sunday is always coming.</a:t>
            </a:r>
          </a:p>
          <a:p>
            <a:r>
              <a:rPr lang="en-US" dirty="0"/>
              <a:t>Jesus is still on the throne.</a:t>
            </a:r>
          </a:p>
        </p:txBody>
      </p:sp>
      <p:sp>
        <p:nvSpPr>
          <p:cNvPr id="4" name="Slide Number Placeholder 3"/>
          <p:cNvSpPr>
            <a:spLocks noGrp="1"/>
          </p:cNvSpPr>
          <p:nvPr>
            <p:ph type="sldNum" sz="quarter" idx="5"/>
          </p:nvPr>
        </p:nvSpPr>
        <p:spPr/>
        <p:txBody>
          <a:bodyPr/>
          <a:lstStyle/>
          <a:p>
            <a:fld id="{1F8E4DE0-61A9-4DDE-A810-28062F2B2AA6}" type="slidenum">
              <a:rPr lang="en-US" smtClean="0"/>
              <a:t>11</a:t>
            </a:fld>
            <a:endParaRPr lang="en-US"/>
          </a:p>
        </p:txBody>
      </p:sp>
    </p:spTree>
    <p:extLst>
      <p:ext uri="{BB962C8B-B14F-4D97-AF65-F5344CB8AC3E}">
        <p14:creationId xmlns:p14="http://schemas.microsoft.com/office/powerpoint/2010/main" val="2974976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r>
              <a:rPr lang="en-US" dirty="0"/>
              <a:t>Psalm 42 is about spiritual focus.</a:t>
            </a:r>
          </a:p>
          <a:p>
            <a:r>
              <a:rPr lang="en-US" dirty="0"/>
              <a:t>A spiritual Thirst will drive us panting to God. It takes control and is a primary desire of the Spiritual</a:t>
            </a:r>
            <a:r>
              <a:rPr lang="en-US" baseline="0" dirty="0"/>
              <a:t> person.</a:t>
            </a:r>
            <a:endParaRPr lang="en-US" dirty="0"/>
          </a:p>
          <a:p>
            <a:r>
              <a:rPr lang="en-US" dirty="0"/>
              <a:t>A spiritual Hunger will force us to seek God. Others cannot find him and wonder if you have. Yet the very tears that bring us to our knees feed us and help us to grow. To HUMBLE, TEACH, TEST and DISCIPLINE our tears are gifts from God when we call on Him</a:t>
            </a:r>
            <a:r>
              <a:rPr lang="en-US" baseline="0" dirty="0"/>
              <a:t> for help and guidance.</a:t>
            </a:r>
          </a:p>
          <a:p>
            <a:r>
              <a:rPr lang="en-US" baseline="0" dirty="0"/>
              <a:t>If you focus on earthly leaders they will fail you. When you get down you need to PUT YOUR HOPE IN GOD. Will you get downcast?    </a:t>
            </a:r>
            <a:endParaRPr lang="en-US" dirty="0"/>
          </a:p>
        </p:txBody>
      </p:sp>
      <p:sp>
        <p:nvSpPr>
          <p:cNvPr id="4" name="Slide Number Placeholder 3"/>
          <p:cNvSpPr>
            <a:spLocks noGrp="1"/>
          </p:cNvSpPr>
          <p:nvPr>
            <p:ph type="sldNum" sz="quarter" idx="10"/>
          </p:nvPr>
        </p:nvSpPr>
        <p:spPr/>
        <p:txBody>
          <a:bodyPr/>
          <a:lstStyle/>
          <a:p>
            <a:fld id="{1F8E4DE0-61A9-4DDE-A810-28062F2B2AA6}" type="slidenum">
              <a:rPr lang="en-US" smtClean="0"/>
              <a:t>12</a:t>
            </a:fld>
            <a:endParaRPr lang="en-US"/>
          </a:p>
        </p:txBody>
      </p:sp>
    </p:spTree>
    <p:extLst>
      <p:ext uri="{BB962C8B-B14F-4D97-AF65-F5344CB8AC3E}">
        <p14:creationId xmlns:p14="http://schemas.microsoft.com/office/powerpoint/2010/main" val="2367520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r>
              <a:rPr lang="en-US" baseline="0" dirty="0"/>
              <a:t>The need or thirst is taken care of.</a:t>
            </a:r>
          </a:p>
          <a:p>
            <a:r>
              <a:rPr lang="en-US" baseline="0" dirty="0"/>
              <a:t>The need or hunger is taken care of .</a:t>
            </a:r>
          </a:p>
          <a:p>
            <a:r>
              <a:rPr lang="en-US" baseline="0" dirty="0"/>
              <a:t>The need or direction is taken care of.</a:t>
            </a:r>
          </a:p>
          <a:p>
            <a:r>
              <a:rPr lang="en-US" baseline="0" dirty="0"/>
              <a:t>The answer is always Jesus. He is your spiritual Focus.</a:t>
            </a:r>
          </a:p>
        </p:txBody>
      </p:sp>
      <p:sp>
        <p:nvSpPr>
          <p:cNvPr id="4" name="Slide Number Placeholder 3"/>
          <p:cNvSpPr>
            <a:spLocks noGrp="1"/>
          </p:cNvSpPr>
          <p:nvPr>
            <p:ph type="sldNum" sz="quarter" idx="10"/>
          </p:nvPr>
        </p:nvSpPr>
        <p:spPr/>
        <p:txBody>
          <a:bodyPr/>
          <a:lstStyle/>
          <a:p>
            <a:fld id="{1F8E4DE0-61A9-4DDE-A810-28062F2B2AA6}" type="slidenum">
              <a:rPr lang="en-US" smtClean="0"/>
              <a:t>13</a:t>
            </a:fld>
            <a:endParaRPr lang="en-US"/>
          </a:p>
        </p:txBody>
      </p:sp>
    </p:spTree>
    <p:extLst>
      <p:ext uri="{BB962C8B-B14F-4D97-AF65-F5344CB8AC3E}">
        <p14:creationId xmlns:p14="http://schemas.microsoft.com/office/powerpoint/2010/main" val="2367520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r>
              <a:rPr lang="en-US" dirty="0"/>
              <a:t>First all disobedience and doubt had to be removed…</a:t>
            </a:r>
          </a:p>
        </p:txBody>
      </p:sp>
      <p:sp>
        <p:nvSpPr>
          <p:cNvPr id="4" name="Slide Number Placeholder 3"/>
          <p:cNvSpPr>
            <a:spLocks noGrp="1"/>
          </p:cNvSpPr>
          <p:nvPr>
            <p:ph type="sldNum" sz="quarter" idx="10"/>
          </p:nvPr>
        </p:nvSpPr>
        <p:spPr/>
        <p:txBody>
          <a:bodyPr/>
          <a:lstStyle/>
          <a:p>
            <a:fld id="{1F8E4DE0-61A9-4DDE-A810-28062F2B2AA6}" type="slidenum">
              <a:rPr lang="en-US" smtClean="0"/>
              <a:t>14</a:t>
            </a:fld>
            <a:endParaRPr lang="en-US"/>
          </a:p>
        </p:txBody>
      </p:sp>
    </p:spTree>
    <p:extLst>
      <p:ext uri="{BB962C8B-B14F-4D97-AF65-F5344CB8AC3E}">
        <p14:creationId xmlns:p14="http://schemas.microsoft.com/office/powerpoint/2010/main" val="1670322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Swiss psychologist Jean Piaget observed that toddlers begin to control their actions as soon as they start developing language. When approaching a hot surface, the toddler will typically say “hot, hot” out loud and move away. This kind of behavior can continue into adulthood.</a:t>
            </a:r>
          </a:p>
          <a:p>
            <a:endParaRPr lang="en-US" dirty="0"/>
          </a:p>
          <a:p>
            <a:endParaRPr lang="en-US" dirty="0"/>
          </a:p>
          <a:p>
            <a:r>
              <a:rPr lang="en-US" dirty="0"/>
              <a:t>** Drink the living water</a:t>
            </a:r>
          </a:p>
          <a:p>
            <a:r>
              <a:rPr lang="en-US" dirty="0"/>
              <a:t>Discover God’s nourishment through his presence</a:t>
            </a:r>
          </a:p>
          <a:p>
            <a:r>
              <a:rPr lang="en-US" dirty="0"/>
              <a:t>Direction for us is set by JESUS, JESUS, JESUS….</a:t>
            </a:r>
          </a:p>
          <a:p>
            <a:endParaRPr lang="en-US" dirty="0"/>
          </a:p>
          <a:p>
            <a:endParaRPr lang="en-US" dirty="0"/>
          </a:p>
          <a:p>
            <a:r>
              <a:rPr lang="en-US" dirty="0"/>
              <a:t>There is a song that says, “I talk to myself because no one ever listens.” Well,  I talk to myself because God always hears. He is listening. So…..</a:t>
            </a:r>
          </a:p>
          <a:p>
            <a:r>
              <a:rPr lang="en-US" dirty="0"/>
              <a:t> GO AHEAD TALK TO YOURSELF!!!!</a:t>
            </a:r>
          </a:p>
        </p:txBody>
      </p:sp>
      <p:sp>
        <p:nvSpPr>
          <p:cNvPr id="4" name="Slide Number Placeholder 3"/>
          <p:cNvSpPr>
            <a:spLocks noGrp="1"/>
          </p:cNvSpPr>
          <p:nvPr>
            <p:ph type="sldNum" sz="quarter" idx="5"/>
          </p:nvPr>
        </p:nvSpPr>
        <p:spPr/>
        <p:txBody>
          <a:bodyPr/>
          <a:lstStyle/>
          <a:p>
            <a:fld id="{1F8E4DE0-61A9-4DDE-A810-28062F2B2AA6}" type="slidenum">
              <a:rPr lang="en-US" smtClean="0"/>
              <a:t>15</a:t>
            </a:fld>
            <a:endParaRPr lang="en-US"/>
          </a:p>
        </p:txBody>
      </p:sp>
    </p:spTree>
    <p:extLst>
      <p:ext uri="{BB962C8B-B14F-4D97-AF65-F5344CB8AC3E}">
        <p14:creationId xmlns:p14="http://schemas.microsoft.com/office/powerpoint/2010/main" val="613608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668338"/>
            <a:ext cx="4248150" cy="2389187"/>
          </a:xfrm>
        </p:spPr>
      </p:sp>
      <p:sp>
        <p:nvSpPr>
          <p:cNvPr id="3" name="Notes Placeholder 2"/>
          <p:cNvSpPr>
            <a:spLocks noGrp="1"/>
          </p:cNvSpPr>
          <p:nvPr>
            <p:ph type="body" idx="1"/>
          </p:nvPr>
        </p:nvSpPr>
        <p:spPr>
          <a:xfrm>
            <a:off x="710248" y="3057525"/>
            <a:ext cx="5681980" cy="5751512"/>
          </a:xfrm>
        </p:spPr>
        <p:txBody>
          <a:bodyPr/>
          <a:lstStyle/>
          <a:p>
            <a:r>
              <a:rPr lang="en-US" dirty="0"/>
              <a:t>Just a note of clarity. This is not about daydreaming. This is a way of visualizing your goals but is not about you’re your own private paradise where everything goes as you plan.</a:t>
            </a:r>
          </a:p>
          <a:p>
            <a:endParaRPr lang="en-US" dirty="0"/>
          </a:p>
          <a:p>
            <a:r>
              <a:rPr lang="en-US" dirty="0"/>
              <a:t>It is reported that smart people talk to themselves. Albert Einstein talked to himself. He could not comb his hair or tie his shoes but he did talk to himself.</a:t>
            </a:r>
          </a:p>
          <a:p>
            <a:endParaRPr lang="en-US" dirty="0"/>
          </a:p>
          <a:p>
            <a:r>
              <a:rPr lang="en-US" dirty="0"/>
              <a:t>This is not like Gollum in “Lord of the Rings” talking to his PRECIOUS.</a:t>
            </a:r>
          </a:p>
          <a:p>
            <a:endParaRPr lang="en-US" dirty="0"/>
          </a:p>
          <a:p>
            <a:r>
              <a:rPr lang="en-US" dirty="0"/>
              <a:t>People Who Talk To Themselves Aren't Crazy. They’re Actually Geniuses</a:t>
            </a:r>
          </a:p>
          <a:p>
            <a:r>
              <a:rPr lang="en-US" dirty="0"/>
              <a:t>BY GIGI ENGLE  JULY 9, 2015 accessed October 2, 2019, https://www.elitedaily.com/life/culture/people-talk-to-themselves/1105688</a:t>
            </a:r>
          </a:p>
          <a:p>
            <a:endParaRPr lang="en-US" dirty="0"/>
          </a:p>
          <a:p>
            <a:r>
              <a:rPr lang="en-US" dirty="0"/>
              <a:t>6 Benefits of Talking to Yourself (No, You’re Not Crazy)</a:t>
            </a:r>
          </a:p>
          <a:p>
            <a:r>
              <a:rPr lang="en-US" dirty="0"/>
              <a:t>Matt Duczeminski</a:t>
            </a:r>
          </a:p>
          <a:p>
            <a:r>
              <a:rPr lang="en-US" dirty="0"/>
              <a:t>https://www.lifehack.org/299684/6-benefits-talking-yourself-youre-not-crazy Accessed October 2, 2019</a:t>
            </a:r>
          </a:p>
          <a:p>
            <a:endParaRPr lang="en-US" dirty="0"/>
          </a:p>
          <a:p>
            <a:pPr marL="235572" indent="-235572">
              <a:buFont typeface="+mj-lt"/>
              <a:buAutoNum type="arabicPeriod"/>
            </a:pPr>
            <a:r>
              <a:rPr lang="en-US" dirty="0"/>
              <a:t>Your brain work more efficiently. MEMORY &amp; FOCUS</a:t>
            </a:r>
          </a:p>
          <a:p>
            <a:pPr marL="235572" indent="-235572">
              <a:buFont typeface="+mj-lt"/>
              <a:buAutoNum type="arabicPeriod"/>
            </a:pPr>
            <a:r>
              <a:rPr lang="en-US" dirty="0"/>
              <a:t>Children learn by talking to themselves. This is why they talk so much. They even repeat everything they hear. It helps them deal with problems. </a:t>
            </a:r>
          </a:p>
          <a:p>
            <a:pPr marL="235572" indent="-235572">
              <a:buFont typeface="+mj-lt"/>
              <a:buAutoNum type="arabicPeriod"/>
            </a:pPr>
            <a:r>
              <a:rPr lang="en-US" dirty="0"/>
              <a:t>Helps you organize your thoughts. Important, non-important, large stuff, small stuff. Often when we hear it we realize its real value is low or non-existence. (This only works if emotions are not involved. Anger is a time when we should not talk to ourselves or anyone else as a general rule. </a:t>
            </a:r>
          </a:p>
          <a:p>
            <a:pPr marL="235572" indent="-235572">
              <a:buFont typeface="+mj-lt"/>
              <a:buAutoNum type="arabicPeriod"/>
            </a:pPr>
            <a:r>
              <a:rPr lang="en-US" dirty="0"/>
              <a:t>Helps you achieve your goals. Talk through those list you make. It reinforces your memory and keeps you on track.</a:t>
            </a:r>
          </a:p>
          <a:p>
            <a:pPr marL="235572" indent="-235572">
              <a:buFont typeface="+mj-lt"/>
              <a:buAutoNum type="arabicPeriod"/>
            </a:pPr>
            <a:r>
              <a:rPr lang="en-US" dirty="0"/>
              <a:t>Helps relieve stress by slowing down and organizing the thought process. Talking to yourself can help “prepare for difficult times in life, such as a conversation with a loved one, colleague, or boss.” (Duczeminski)</a:t>
            </a:r>
          </a:p>
          <a:p>
            <a:pPr marL="235572" indent="-235572">
              <a:buFont typeface="+mj-lt"/>
              <a:buAutoNum type="arabicPeriod"/>
            </a:pPr>
            <a:r>
              <a:rPr lang="en-US" dirty="0"/>
              <a:t>Foster self-reliance. WE discover our inner voice and know what we really want.</a:t>
            </a:r>
          </a:p>
          <a:p>
            <a:endParaRPr lang="en-US" dirty="0"/>
          </a:p>
        </p:txBody>
      </p:sp>
      <p:sp>
        <p:nvSpPr>
          <p:cNvPr id="4" name="Slide Number Placeholder 3"/>
          <p:cNvSpPr>
            <a:spLocks noGrp="1"/>
          </p:cNvSpPr>
          <p:nvPr>
            <p:ph type="sldNum" sz="quarter" idx="5"/>
          </p:nvPr>
        </p:nvSpPr>
        <p:spPr/>
        <p:txBody>
          <a:bodyPr/>
          <a:lstStyle/>
          <a:p>
            <a:fld id="{1F8E4DE0-61A9-4DDE-A810-28062F2B2AA6}" type="slidenum">
              <a:rPr lang="en-US" smtClean="0"/>
              <a:t>2</a:t>
            </a:fld>
            <a:endParaRPr lang="en-US"/>
          </a:p>
        </p:txBody>
      </p:sp>
    </p:spTree>
    <p:extLst>
      <p:ext uri="{BB962C8B-B14F-4D97-AF65-F5344CB8AC3E}">
        <p14:creationId xmlns:p14="http://schemas.microsoft.com/office/powerpoint/2010/main" val="3440709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Dale Carnegie was an American writer and lecturer and the developer of famous courses in self-improvement, salesmanship, corporate training, public speaking, and interpersonal skills. </a:t>
            </a:r>
          </a:p>
        </p:txBody>
      </p:sp>
      <p:sp>
        <p:nvSpPr>
          <p:cNvPr id="4" name="Slide Number Placeholder 3"/>
          <p:cNvSpPr>
            <a:spLocks noGrp="1"/>
          </p:cNvSpPr>
          <p:nvPr>
            <p:ph type="sldNum" sz="quarter" idx="5"/>
          </p:nvPr>
        </p:nvSpPr>
        <p:spPr/>
        <p:txBody>
          <a:bodyPr/>
          <a:lstStyle/>
          <a:p>
            <a:fld id="{1F8E4DE0-61A9-4DDE-A810-28062F2B2AA6}" type="slidenum">
              <a:rPr lang="en-US" smtClean="0"/>
              <a:t>3</a:t>
            </a:fld>
            <a:endParaRPr lang="en-US"/>
          </a:p>
        </p:txBody>
      </p:sp>
    </p:spTree>
    <p:extLst>
      <p:ext uri="{BB962C8B-B14F-4D97-AF65-F5344CB8AC3E}">
        <p14:creationId xmlns:p14="http://schemas.microsoft.com/office/powerpoint/2010/main" val="2895532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8E4DE0-61A9-4DDE-A810-28062F2B2AA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5443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8E4DE0-61A9-4DDE-A810-28062F2B2AA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9463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8E4DE0-61A9-4DDE-A810-28062F2B2AA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8235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8E4DE0-61A9-4DDE-A810-28062F2B2AA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9896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8E4DE0-61A9-4DDE-A810-28062F2B2AA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8274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8E4DE0-61A9-4DDE-A810-28062F2B2AA6}" type="slidenum">
              <a:rPr lang="en-US" smtClean="0"/>
              <a:t>9</a:t>
            </a:fld>
            <a:endParaRPr lang="en-US"/>
          </a:p>
        </p:txBody>
      </p:sp>
    </p:spTree>
    <p:extLst>
      <p:ext uri="{BB962C8B-B14F-4D97-AF65-F5344CB8AC3E}">
        <p14:creationId xmlns:p14="http://schemas.microsoft.com/office/powerpoint/2010/main" val="1053072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F06C405-5E0A-4FCF-8D0E-75CBFD09C4F7}"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EE6828-0AD8-4796-9B48-4C1F7D080FD7}" type="slidenum">
              <a:rPr lang="en-US" smtClean="0"/>
              <a:t>‹#›</a:t>
            </a:fld>
            <a:endParaRPr lang="en-US"/>
          </a:p>
        </p:txBody>
      </p:sp>
    </p:spTree>
    <p:extLst>
      <p:ext uri="{BB962C8B-B14F-4D97-AF65-F5344CB8AC3E}">
        <p14:creationId xmlns:p14="http://schemas.microsoft.com/office/powerpoint/2010/main" val="18480907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06C405-5E0A-4FCF-8D0E-75CBFD09C4F7}"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EE6828-0AD8-4796-9B48-4C1F7D080FD7}" type="slidenum">
              <a:rPr lang="en-US" smtClean="0"/>
              <a:t>‹#›</a:t>
            </a:fld>
            <a:endParaRPr lang="en-US"/>
          </a:p>
        </p:txBody>
      </p:sp>
    </p:spTree>
    <p:extLst>
      <p:ext uri="{BB962C8B-B14F-4D97-AF65-F5344CB8AC3E}">
        <p14:creationId xmlns:p14="http://schemas.microsoft.com/office/powerpoint/2010/main" val="32460643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06C405-5E0A-4FCF-8D0E-75CBFD09C4F7}"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EE6828-0AD8-4796-9B48-4C1F7D080FD7}" type="slidenum">
              <a:rPr lang="en-US" smtClean="0"/>
              <a:t>‹#›</a:t>
            </a:fld>
            <a:endParaRPr lang="en-US"/>
          </a:p>
        </p:txBody>
      </p:sp>
    </p:spTree>
    <p:extLst>
      <p:ext uri="{BB962C8B-B14F-4D97-AF65-F5344CB8AC3E}">
        <p14:creationId xmlns:p14="http://schemas.microsoft.com/office/powerpoint/2010/main" val="10502113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06C405-5E0A-4FCF-8D0E-75CBFD09C4F7}"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EE6828-0AD8-4796-9B48-4C1F7D080FD7}" type="slidenum">
              <a:rPr lang="en-US" smtClean="0"/>
              <a:t>‹#›</a:t>
            </a:fld>
            <a:endParaRPr lang="en-US"/>
          </a:p>
        </p:txBody>
      </p:sp>
    </p:spTree>
    <p:extLst>
      <p:ext uri="{BB962C8B-B14F-4D97-AF65-F5344CB8AC3E}">
        <p14:creationId xmlns:p14="http://schemas.microsoft.com/office/powerpoint/2010/main" val="42181308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06C405-5E0A-4FCF-8D0E-75CBFD09C4F7}"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EE6828-0AD8-4796-9B48-4C1F7D080FD7}" type="slidenum">
              <a:rPr lang="en-US" smtClean="0"/>
              <a:t>‹#›</a:t>
            </a:fld>
            <a:endParaRPr lang="en-US"/>
          </a:p>
        </p:txBody>
      </p:sp>
    </p:spTree>
    <p:extLst>
      <p:ext uri="{BB962C8B-B14F-4D97-AF65-F5344CB8AC3E}">
        <p14:creationId xmlns:p14="http://schemas.microsoft.com/office/powerpoint/2010/main" val="14952097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06C405-5E0A-4FCF-8D0E-75CBFD09C4F7}" type="datetimeFigureOut">
              <a:rPr lang="en-US" smtClean="0"/>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EE6828-0AD8-4796-9B48-4C1F7D080FD7}" type="slidenum">
              <a:rPr lang="en-US" smtClean="0"/>
              <a:t>‹#›</a:t>
            </a:fld>
            <a:endParaRPr lang="en-US"/>
          </a:p>
        </p:txBody>
      </p:sp>
    </p:spTree>
    <p:extLst>
      <p:ext uri="{BB962C8B-B14F-4D97-AF65-F5344CB8AC3E}">
        <p14:creationId xmlns:p14="http://schemas.microsoft.com/office/powerpoint/2010/main" val="13030297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06C405-5E0A-4FCF-8D0E-75CBFD09C4F7}" type="datetimeFigureOut">
              <a:rPr lang="en-US" smtClean="0"/>
              <a:t>10/12/2022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EE6828-0AD8-4796-9B48-4C1F7D080FD7}" type="slidenum">
              <a:rPr lang="en-US" smtClean="0"/>
              <a:t>‹#›</a:t>
            </a:fld>
            <a:endParaRPr lang="en-US"/>
          </a:p>
        </p:txBody>
      </p:sp>
    </p:spTree>
    <p:extLst>
      <p:ext uri="{BB962C8B-B14F-4D97-AF65-F5344CB8AC3E}">
        <p14:creationId xmlns:p14="http://schemas.microsoft.com/office/powerpoint/2010/main" val="23986757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06C405-5E0A-4FCF-8D0E-75CBFD09C4F7}" type="datetimeFigureOut">
              <a:rPr lang="en-US" smtClean="0"/>
              <a:t>10/12/2022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EE6828-0AD8-4796-9B48-4C1F7D080FD7}" type="slidenum">
              <a:rPr lang="en-US" smtClean="0"/>
              <a:t>‹#›</a:t>
            </a:fld>
            <a:endParaRPr lang="en-US"/>
          </a:p>
        </p:txBody>
      </p:sp>
    </p:spTree>
    <p:extLst>
      <p:ext uri="{BB962C8B-B14F-4D97-AF65-F5344CB8AC3E}">
        <p14:creationId xmlns:p14="http://schemas.microsoft.com/office/powerpoint/2010/main" val="4600061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06C405-5E0A-4FCF-8D0E-75CBFD09C4F7}" type="datetimeFigureOut">
              <a:rPr lang="en-US" smtClean="0"/>
              <a:t>10/12/2022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EE6828-0AD8-4796-9B48-4C1F7D080FD7}" type="slidenum">
              <a:rPr lang="en-US" smtClean="0"/>
              <a:t>‹#›</a:t>
            </a:fld>
            <a:endParaRPr lang="en-US"/>
          </a:p>
        </p:txBody>
      </p:sp>
    </p:spTree>
    <p:extLst>
      <p:ext uri="{BB962C8B-B14F-4D97-AF65-F5344CB8AC3E}">
        <p14:creationId xmlns:p14="http://schemas.microsoft.com/office/powerpoint/2010/main" val="10952812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06C405-5E0A-4FCF-8D0E-75CBFD09C4F7}" type="datetimeFigureOut">
              <a:rPr lang="en-US" smtClean="0"/>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EE6828-0AD8-4796-9B48-4C1F7D080FD7}" type="slidenum">
              <a:rPr lang="en-US" smtClean="0"/>
              <a:t>‹#›</a:t>
            </a:fld>
            <a:endParaRPr lang="en-US"/>
          </a:p>
        </p:txBody>
      </p:sp>
    </p:spTree>
    <p:extLst>
      <p:ext uri="{BB962C8B-B14F-4D97-AF65-F5344CB8AC3E}">
        <p14:creationId xmlns:p14="http://schemas.microsoft.com/office/powerpoint/2010/main" val="32219671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06C405-5E0A-4FCF-8D0E-75CBFD09C4F7}" type="datetimeFigureOut">
              <a:rPr lang="en-US" smtClean="0"/>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EE6828-0AD8-4796-9B48-4C1F7D080FD7}" type="slidenum">
              <a:rPr lang="en-US" smtClean="0"/>
              <a:t>‹#›</a:t>
            </a:fld>
            <a:endParaRPr lang="en-US"/>
          </a:p>
        </p:txBody>
      </p:sp>
    </p:spTree>
    <p:extLst>
      <p:ext uri="{BB962C8B-B14F-4D97-AF65-F5344CB8AC3E}">
        <p14:creationId xmlns:p14="http://schemas.microsoft.com/office/powerpoint/2010/main" val="14564079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06C405-5E0A-4FCF-8D0E-75CBFD09C4F7}" type="datetimeFigureOut">
              <a:rPr lang="en-US" smtClean="0"/>
              <a:t>10/12/2022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EE6828-0AD8-4796-9B48-4C1F7D080FD7}" type="slidenum">
              <a:rPr lang="en-US" smtClean="0"/>
              <a:t>‹#›</a:t>
            </a:fld>
            <a:endParaRPr lang="en-US"/>
          </a:p>
        </p:txBody>
      </p:sp>
    </p:spTree>
    <p:extLst>
      <p:ext uri="{BB962C8B-B14F-4D97-AF65-F5344CB8AC3E}">
        <p14:creationId xmlns:p14="http://schemas.microsoft.com/office/powerpoint/2010/main" val="28946396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A47005-035E-407A-8E80-23F889E8E35A}"/>
              </a:ext>
            </a:extLst>
          </p:cNvPr>
          <p:cNvPicPr>
            <a:picLocks noChangeAspect="1"/>
          </p:cNvPicPr>
          <p:nvPr/>
        </p:nvPicPr>
        <p:blipFill>
          <a:blip r:embed="rId3"/>
          <a:stretch>
            <a:fillRect/>
          </a:stretch>
        </p:blipFill>
        <p:spPr>
          <a:xfrm>
            <a:off x="3249" y="0"/>
            <a:ext cx="12185501" cy="6858000"/>
          </a:xfrm>
          <a:prstGeom prst="rect">
            <a:avLst/>
          </a:prstGeom>
        </p:spPr>
      </p:pic>
      <p:sp>
        <p:nvSpPr>
          <p:cNvPr id="2" name="Title 1"/>
          <p:cNvSpPr>
            <a:spLocks noGrp="1"/>
          </p:cNvSpPr>
          <p:nvPr>
            <p:ph type="ctrTitle"/>
          </p:nvPr>
        </p:nvSpPr>
        <p:spPr>
          <a:xfrm>
            <a:off x="1676400" y="228601"/>
            <a:ext cx="8686800" cy="1470025"/>
          </a:xfrm>
        </p:spPr>
        <p:txBody>
          <a:bodyPr>
            <a:noAutofit/>
          </a:bodyPr>
          <a:lstStyle/>
          <a:p>
            <a:r>
              <a:rPr lang="en-US" sz="5400" dirty="0">
                <a:latin typeface="Arial Black" pitchFamily="34" charset="0"/>
              </a:rPr>
              <a:t>Talking to Yourself</a:t>
            </a:r>
          </a:p>
        </p:txBody>
      </p:sp>
      <p:sp>
        <p:nvSpPr>
          <p:cNvPr id="3" name="Subtitle 2"/>
          <p:cNvSpPr>
            <a:spLocks noGrp="1"/>
          </p:cNvSpPr>
          <p:nvPr>
            <p:ph type="subTitle" idx="1"/>
          </p:nvPr>
        </p:nvSpPr>
        <p:spPr>
          <a:xfrm>
            <a:off x="228600" y="5664198"/>
            <a:ext cx="3200400" cy="990600"/>
          </a:xfrm>
        </p:spPr>
        <p:txBody>
          <a:bodyPr>
            <a:noAutofit/>
          </a:bodyPr>
          <a:lstStyle/>
          <a:p>
            <a:r>
              <a:rPr lang="en-US" sz="2400" dirty="0">
                <a:solidFill>
                  <a:schemeClr val="tx1">
                    <a:lumMod val="65000"/>
                    <a:lumOff val="35000"/>
                  </a:schemeClr>
                </a:solidFill>
              </a:rPr>
              <a:t>October 16, 2022</a:t>
            </a:r>
          </a:p>
          <a:p>
            <a:r>
              <a:rPr lang="en-US" sz="1800" i="1" dirty="0">
                <a:solidFill>
                  <a:schemeClr val="tx1">
                    <a:lumMod val="65000"/>
                    <a:lumOff val="35000"/>
                  </a:schemeClr>
                </a:solidFill>
              </a:rPr>
              <a:t>© 2019 Rev. Bob Highlands III</a:t>
            </a:r>
          </a:p>
        </p:txBody>
      </p:sp>
    </p:spTree>
    <p:extLst>
      <p:ext uri="{BB962C8B-B14F-4D97-AF65-F5344CB8AC3E}">
        <p14:creationId xmlns:p14="http://schemas.microsoft.com/office/powerpoint/2010/main" val="6542890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F76529-EF8C-4BC1-90E8-AD019D412748}"/>
              </a:ext>
            </a:extLst>
          </p:cNvPr>
          <p:cNvPicPr>
            <a:picLocks noChangeAspect="1"/>
          </p:cNvPicPr>
          <p:nvPr/>
        </p:nvPicPr>
        <p:blipFill rotWithShape="1">
          <a:blip r:embed="rId3"/>
          <a:srcRect l="29028" r="21597"/>
          <a:stretch/>
        </p:blipFill>
        <p:spPr>
          <a:xfrm>
            <a:off x="6172200" y="33867"/>
            <a:ext cx="6019800" cy="6858000"/>
          </a:xfrm>
          <a:prstGeom prst="rect">
            <a:avLst/>
          </a:prstGeom>
        </p:spPr>
      </p:pic>
      <p:sp>
        <p:nvSpPr>
          <p:cNvPr id="2" name="Title 1">
            <a:extLst>
              <a:ext uri="{FF2B5EF4-FFF2-40B4-BE49-F238E27FC236}">
                <a16:creationId xmlns:a16="http://schemas.microsoft.com/office/drawing/2014/main" id="{B543EB98-F527-410B-B685-1255EAB90923}"/>
              </a:ext>
            </a:extLst>
          </p:cNvPr>
          <p:cNvSpPr>
            <a:spLocks noGrp="1"/>
          </p:cNvSpPr>
          <p:nvPr>
            <p:ph type="title"/>
          </p:nvPr>
        </p:nvSpPr>
        <p:spPr>
          <a:xfrm>
            <a:off x="7239000" y="990600"/>
            <a:ext cx="3886200" cy="731836"/>
          </a:xfrm>
        </p:spPr>
        <p:txBody>
          <a:bodyPr>
            <a:normAutofit fontScale="90000"/>
          </a:bodyPr>
          <a:lstStyle/>
          <a:p>
            <a:r>
              <a:rPr lang="en-US" dirty="0">
                <a:solidFill>
                  <a:schemeClr val="bg1"/>
                </a:solidFill>
              </a:rPr>
              <a:t>Talking to yourself to get it right.</a:t>
            </a:r>
          </a:p>
        </p:txBody>
      </p:sp>
      <p:sp>
        <p:nvSpPr>
          <p:cNvPr id="3" name="Content Placeholder 2">
            <a:extLst>
              <a:ext uri="{FF2B5EF4-FFF2-40B4-BE49-F238E27FC236}">
                <a16:creationId xmlns:a16="http://schemas.microsoft.com/office/drawing/2014/main" id="{86060CEB-69F8-4E7D-9213-2AE04D6AE247}"/>
              </a:ext>
            </a:extLst>
          </p:cNvPr>
          <p:cNvSpPr>
            <a:spLocks noGrp="1"/>
          </p:cNvSpPr>
          <p:nvPr>
            <p:ph idx="1"/>
          </p:nvPr>
        </p:nvSpPr>
        <p:spPr>
          <a:xfrm>
            <a:off x="0" y="304800"/>
            <a:ext cx="6172200" cy="6324600"/>
          </a:xfrm>
        </p:spPr>
        <p:txBody>
          <a:bodyPr>
            <a:normAutofit/>
          </a:bodyPr>
          <a:lstStyle/>
          <a:p>
            <a:r>
              <a:rPr lang="en-US" i="1" dirty="0">
                <a:solidFill>
                  <a:schemeClr val="accent5">
                    <a:lumMod val="75000"/>
                  </a:schemeClr>
                </a:solidFill>
              </a:rPr>
              <a:t>Why are you </a:t>
            </a:r>
            <a:r>
              <a:rPr lang="en-US" i="1" u="sng" dirty="0">
                <a:solidFill>
                  <a:schemeClr val="accent5">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DOWNCAST</a:t>
            </a:r>
            <a:r>
              <a:rPr lang="en-US" i="1" dirty="0">
                <a:solidFill>
                  <a:schemeClr val="accent5">
                    <a:lumMod val="75000"/>
                  </a:schemeClr>
                </a:solidFill>
              </a:rPr>
              <a:t>, O my soul? Why so </a:t>
            </a:r>
            <a:r>
              <a:rPr lang="en-US" i="1" u="sng" dirty="0">
                <a:solidFill>
                  <a:schemeClr val="accent5">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DISTURBED</a:t>
            </a:r>
            <a:r>
              <a:rPr lang="en-US" i="1" dirty="0">
                <a:solidFill>
                  <a:schemeClr val="accent5">
                    <a:lumMod val="75000"/>
                  </a:schemeClr>
                </a:solidFill>
              </a:rPr>
              <a:t> within me?</a:t>
            </a:r>
          </a:p>
          <a:p>
            <a:r>
              <a:rPr lang="en-US"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ORGANIZE</a:t>
            </a:r>
            <a:r>
              <a:rPr lang="en-US" dirty="0"/>
              <a:t>: Asking this question may well be the first step to recovery. * </a:t>
            </a:r>
          </a:p>
          <a:p>
            <a:r>
              <a:rPr lang="en-US" i="1" dirty="0">
                <a:solidFill>
                  <a:schemeClr val="accent5">
                    <a:lumMod val="75000"/>
                  </a:schemeClr>
                </a:solidFill>
              </a:rPr>
              <a:t>Put your </a:t>
            </a:r>
            <a:r>
              <a:rPr lang="en-US" b="1" i="1" u="sng" dirty="0">
                <a:solidFill>
                  <a:schemeClr val="accent5">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HOPE</a:t>
            </a:r>
            <a:r>
              <a:rPr lang="en-US" i="1" dirty="0">
                <a:solidFill>
                  <a:schemeClr val="accent5">
                    <a:lumMod val="75000"/>
                  </a:schemeClr>
                </a:solidFill>
              </a:rPr>
              <a:t> in God, for I will yet </a:t>
            </a:r>
            <a:r>
              <a:rPr lang="en-US" b="1" i="1" u="sng" dirty="0">
                <a:solidFill>
                  <a:schemeClr val="accent5">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PRAISE</a:t>
            </a:r>
            <a:r>
              <a:rPr lang="en-US" i="1" dirty="0">
                <a:solidFill>
                  <a:schemeClr val="accent5">
                    <a:lumMod val="75000"/>
                  </a:schemeClr>
                </a:solidFill>
              </a:rPr>
              <a:t> him, my </a:t>
            </a:r>
            <a:r>
              <a:rPr lang="en-US" b="1" i="1" u="sng" dirty="0">
                <a:solidFill>
                  <a:schemeClr val="accent5">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SAVIOR</a:t>
            </a:r>
            <a:r>
              <a:rPr lang="en-US" i="1" dirty="0">
                <a:solidFill>
                  <a:schemeClr val="accent5">
                    <a:lumMod val="75000"/>
                  </a:schemeClr>
                </a:solidFill>
              </a:rPr>
              <a:t> and my God. </a:t>
            </a:r>
          </a:p>
          <a:p>
            <a:r>
              <a:rPr lang="en-US"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ACHIEVE</a:t>
            </a:r>
            <a:r>
              <a:rPr lang="en-US" dirty="0"/>
              <a:t>: No matter what is happening God is part of the answer to a successful future.</a:t>
            </a:r>
          </a:p>
        </p:txBody>
      </p:sp>
    </p:spTree>
    <p:extLst>
      <p:ext uri="{BB962C8B-B14F-4D97-AF65-F5344CB8AC3E}">
        <p14:creationId xmlns:p14="http://schemas.microsoft.com/office/powerpoint/2010/main" val="10581310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0"/>
                                        <p:tgtEl>
                                          <p:spTgt spid="3">
                                            <p:txEl>
                                              <p:pRg st="0" end="0"/>
                                            </p:txEl>
                                          </p:spTgt>
                                        </p:tgtEl>
                                      </p:cBhvr>
                                    </p:animEffect>
                                    <p:anim calcmode="lin" valueType="num">
                                      <p:cBhvr>
                                        <p:cTn id="8"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3000"/>
                                        <p:tgtEl>
                                          <p:spTgt spid="3">
                                            <p:txEl>
                                              <p:pRg st="1" end="1"/>
                                            </p:txEl>
                                          </p:spTgt>
                                        </p:tgtEl>
                                      </p:cBhvr>
                                    </p:animEffect>
                                    <p:anim calcmode="lin" valueType="num">
                                      <p:cBhvr>
                                        <p:cTn id="14"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3000"/>
                                        <p:tgtEl>
                                          <p:spTgt spid="3">
                                            <p:txEl>
                                              <p:pRg st="2" end="2"/>
                                            </p:txEl>
                                          </p:spTgt>
                                        </p:tgtEl>
                                      </p:cBhvr>
                                    </p:animEffect>
                                    <p:anim calcmode="lin" valueType="num">
                                      <p:cBhvr>
                                        <p:cTn id="21"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3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3000"/>
                                        <p:tgtEl>
                                          <p:spTgt spid="3">
                                            <p:txEl>
                                              <p:pRg st="3" end="3"/>
                                            </p:txEl>
                                          </p:spTgt>
                                        </p:tgtEl>
                                      </p:cBhvr>
                                    </p:animEffect>
                                    <p:anim calcmode="lin" valueType="num">
                                      <p:cBhvr>
                                        <p:cTn id="27"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3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2189C2-7A6D-4A03-A7CA-4EFB9356DBF7}"/>
              </a:ext>
            </a:extLst>
          </p:cNvPr>
          <p:cNvPicPr>
            <a:picLocks noChangeAspect="1"/>
          </p:cNvPicPr>
          <p:nvPr/>
        </p:nvPicPr>
        <p:blipFill rotWithShape="1">
          <a:blip r:embed="rId3"/>
          <a:srcRect l="7812" r="39062"/>
          <a:stretch/>
        </p:blipFill>
        <p:spPr>
          <a:xfrm>
            <a:off x="0" y="0"/>
            <a:ext cx="5486400" cy="6858000"/>
          </a:xfrm>
          <a:prstGeom prst="rect">
            <a:avLst/>
          </a:prstGeom>
        </p:spPr>
      </p:pic>
      <p:sp>
        <p:nvSpPr>
          <p:cNvPr id="2" name="Title 1">
            <a:extLst>
              <a:ext uri="{FF2B5EF4-FFF2-40B4-BE49-F238E27FC236}">
                <a16:creationId xmlns:a16="http://schemas.microsoft.com/office/drawing/2014/main" id="{B543EB98-F527-410B-B685-1255EAB90923}"/>
              </a:ext>
            </a:extLst>
          </p:cNvPr>
          <p:cNvSpPr>
            <a:spLocks noGrp="1"/>
          </p:cNvSpPr>
          <p:nvPr>
            <p:ph type="title"/>
          </p:nvPr>
        </p:nvSpPr>
        <p:spPr>
          <a:xfrm>
            <a:off x="0" y="0"/>
            <a:ext cx="5638800" cy="1219200"/>
          </a:xfrm>
        </p:spPr>
        <p:txBody>
          <a:bodyPr>
            <a:noAutofit/>
          </a:bodyPr>
          <a:lstStyle/>
          <a:p>
            <a:r>
              <a:rPr lang="en-US" sz="3200" dirty="0"/>
              <a:t>Talking to yourself to get it right.</a:t>
            </a:r>
          </a:p>
        </p:txBody>
      </p:sp>
      <p:sp>
        <p:nvSpPr>
          <p:cNvPr id="3" name="Content Placeholder 2">
            <a:extLst>
              <a:ext uri="{FF2B5EF4-FFF2-40B4-BE49-F238E27FC236}">
                <a16:creationId xmlns:a16="http://schemas.microsoft.com/office/drawing/2014/main" id="{86060CEB-69F8-4E7D-9213-2AE04D6AE247}"/>
              </a:ext>
            </a:extLst>
          </p:cNvPr>
          <p:cNvSpPr>
            <a:spLocks noGrp="1"/>
          </p:cNvSpPr>
          <p:nvPr>
            <p:ph idx="1"/>
          </p:nvPr>
        </p:nvSpPr>
        <p:spPr>
          <a:xfrm>
            <a:off x="5486400" y="266700"/>
            <a:ext cx="6553200" cy="6324600"/>
          </a:xfrm>
        </p:spPr>
        <p:txBody>
          <a:bodyPr>
            <a:normAutofit fontScale="92500"/>
          </a:bodyPr>
          <a:lstStyle/>
          <a:p>
            <a:r>
              <a:rPr lang="en-US" i="1" dirty="0">
                <a:solidFill>
                  <a:schemeClr val="accent5">
                    <a:lumMod val="75000"/>
                  </a:schemeClr>
                </a:solidFill>
              </a:rPr>
              <a:t>I say to God my Rock, “Why have you </a:t>
            </a:r>
            <a:r>
              <a:rPr lang="en-US" b="1" i="1" u="sng" dirty="0">
                <a:solidFill>
                  <a:schemeClr val="accent5">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FORGOTTEN</a:t>
            </a:r>
            <a:r>
              <a:rPr lang="en-US" i="1" dirty="0">
                <a:solidFill>
                  <a:schemeClr val="accent5">
                    <a:lumMod val="75000"/>
                  </a:schemeClr>
                </a:solidFill>
              </a:rPr>
              <a:t> me? </a:t>
            </a:r>
          </a:p>
          <a:p>
            <a:r>
              <a:rPr lang="en-US"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RELIEVE STRESS</a:t>
            </a:r>
            <a:r>
              <a:rPr lang="en-US" dirty="0"/>
              <a:t>: Evaluate what has changed to cause you stress.</a:t>
            </a:r>
          </a:p>
          <a:p>
            <a:r>
              <a:rPr lang="en-US" i="1" dirty="0">
                <a:solidFill>
                  <a:schemeClr val="accent5">
                    <a:lumMod val="75000"/>
                  </a:schemeClr>
                </a:solidFill>
              </a:rPr>
              <a:t>Why are you </a:t>
            </a:r>
            <a:r>
              <a:rPr lang="en-US" b="1" i="1" u="sng" dirty="0">
                <a:solidFill>
                  <a:schemeClr val="accent5">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DOWNCAST</a:t>
            </a:r>
            <a:r>
              <a:rPr lang="en-US" i="1" dirty="0">
                <a:solidFill>
                  <a:schemeClr val="accent5">
                    <a:lumMod val="75000"/>
                  </a:schemeClr>
                </a:solidFill>
              </a:rPr>
              <a:t>, O my soul? Why so </a:t>
            </a:r>
            <a:r>
              <a:rPr lang="en-US" b="1" i="1" u="sng" dirty="0">
                <a:solidFill>
                  <a:schemeClr val="accent5">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DISTURBED</a:t>
            </a:r>
            <a:r>
              <a:rPr lang="en-US" i="1" dirty="0">
                <a:solidFill>
                  <a:schemeClr val="accent5">
                    <a:lumMod val="75000"/>
                  </a:schemeClr>
                </a:solidFill>
              </a:rPr>
              <a:t> within me?</a:t>
            </a:r>
          </a:p>
          <a:p>
            <a:r>
              <a:rPr lang="en-US"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SELF-RELIANCE</a:t>
            </a:r>
            <a:r>
              <a:rPr lang="en-US" dirty="0"/>
              <a:t>: As a child of God how should you handle this?</a:t>
            </a:r>
          </a:p>
          <a:p>
            <a:r>
              <a:rPr lang="en-US" i="1" dirty="0">
                <a:solidFill>
                  <a:schemeClr val="accent5">
                    <a:lumMod val="75000"/>
                  </a:schemeClr>
                </a:solidFill>
              </a:rPr>
              <a:t> Put your hope in God, for I </a:t>
            </a:r>
            <a:r>
              <a:rPr lang="en-US" b="1" i="1" u="sng" dirty="0">
                <a:solidFill>
                  <a:schemeClr val="accent5">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WILL YET </a:t>
            </a:r>
            <a:r>
              <a:rPr lang="en-US" i="1" dirty="0">
                <a:solidFill>
                  <a:schemeClr val="accent5">
                    <a:lumMod val="75000"/>
                  </a:schemeClr>
                </a:solidFill>
              </a:rPr>
              <a:t>praise him, my Savior and my God. *</a:t>
            </a:r>
          </a:p>
          <a:p>
            <a:r>
              <a:rPr lang="en-US" dirty="0"/>
              <a:t>Jesus is still (always) on His </a:t>
            </a:r>
            <a:r>
              <a:rPr lang="en-US" b="1" u="sng" dirty="0">
                <a:solidFill>
                  <a:srgbClr val="FFC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THRONE</a:t>
            </a:r>
            <a:r>
              <a:rPr lang="en-US" dirty="0"/>
              <a:t>. He will answer my call. **</a:t>
            </a:r>
          </a:p>
        </p:txBody>
      </p:sp>
    </p:spTree>
    <p:extLst>
      <p:ext uri="{BB962C8B-B14F-4D97-AF65-F5344CB8AC3E}">
        <p14:creationId xmlns:p14="http://schemas.microsoft.com/office/powerpoint/2010/main" val="24785272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0"/>
                                        <p:tgtEl>
                                          <p:spTgt spid="3">
                                            <p:txEl>
                                              <p:pRg st="0" end="0"/>
                                            </p:txEl>
                                          </p:spTgt>
                                        </p:tgtEl>
                                      </p:cBhvr>
                                    </p:animEffect>
                                    <p:anim calcmode="lin" valueType="num">
                                      <p:cBhvr>
                                        <p:cTn id="8"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3000"/>
                                        <p:tgtEl>
                                          <p:spTgt spid="3">
                                            <p:txEl>
                                              <p:pRg st="1" end="1"/>
                                            </p:txEl>
                                          </p:spTgt>
                                        </p:tgtEl>
                                      </p:cBhvr>
                                    </p:animEffect>
                                    <p:anim calcmode="lin" valueType="num">
                                      <p:cBhvr>
                                        <p:cTn id="14"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3000"/>
                                        <p:tgtEl>
                                          <p:spTgt spid="3">
                                            <p:txEl>
                                              <p:pRg st="2" end="2"/>
                                            </p:txEl>
                                          </p:spTgt>
                                        </p:tgtEl>
                                      </p:cBhvr>
                                    </p:animEffect>
                                    <p:anim calcmode="lin" valueType="num">
                                      <p:cBhvr>
                                        <p:cTn id="21"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3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3000"/>
                                        <p:tgtEl>
                                          <p:spTgt spid="3">
                                            <p:txEl>
                                              <p:pRg st="3" end="3"/>
                                            </p:txEl>
                                          </p:spTgt>
                                        </p:tgtEl>
                                      </p:cBhvr>
                                    </p:animEffect>
                                    <p:anim calcmode="lin" valueType="num">
                                      <p:cBhvr>
                                        <p:cTn id="27"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3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3000"/>
                                        <p:tgtEl>
                                          <p:spTgt spid="3">
                                            <p:txEl>
                                              <p:pRg st="4" end="4"/>
                                            </p:txEl>
                                          </p:spTgt>
                                        </p:tgtEl>
                                      </p:cBhvr>
                                    </p:animEffect>
                                    <p:anim calcmode="lin" valueType="num">
                                      <p:cBhvr>
                                        <p:cTn id="34" dur="3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3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42" presetClass="entr" presetSubtype="0" fill="hold" nodeType="after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3000"/>
                                        <p:tgtEl>
                                          <p:spTgt spid="3">
                                            <p:txEl>
                                              <p:pRg st="5" end="5"/>
                                            </p:txEl>
                                          </p:spTgt>
                                        </p:tgtEl>
                                      </p:cBhvr>
                                    </p:animEffect>
                                    <p:anim calcmode="lin" valueType="num">
                                      <p:cBhvr>
                                        <p:cTn id="40" dur="3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1" dur="3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FA9062-E3A1-4D05-9171-AE9EE4022302}"/>
              </a:ext>
            </a:extLst>
          </p:cNvPr>
          <p:cNvPicPr>
            <a:picLocks noChangeAspect="1"/>
          </p:cNvPicPr>
          <p:nvPr/>
        </p:nvPicPr>
        <p:blipFill rotWithShape="1">
          <a:blip r:embed="rId3"/>
          <a:srcRect l="34630" r="35353"/>
          <a:stretch/>
        </p:blipFill>
        <p:spPr>
          <a:xfrm>
            <a:off x="8763000" y="0"/>
            <a:ext cx="3429000" cy="6858000"/>
          </a:xfrm>
          <a:prstGeom prst="rect">
            <a:avLst/>
          </a:prstGeom>
        </p:spPr>
      </p:pic>
      <p:sp>
        <p:nvSpPr>
          <p:cNvPr id="2" name="Title 1"/>
          <p:cNvSpPr>
            <a:spLocks noGrp="1"/>
          </p:cNvSpPr>
          <p:nvPr>
            <p:ph type="title"/>
          </p:nvPr>
        </p:nvSpPr>
        <p:spPr>
          <a:xfrm>
            <a:off x="228600" y="0"/>
            <a:ext cx="8229600" cy="660400"/>
          </a:xfrm>
        </p:spPr>
        <p:txBody>
          <a:bodyPr>
            <a:normAutofit fontScale="90000"/>
          </a:bodyPr>
          <a:lstStyle/>
          <a:p>
            <a:r>
              <a:rPr lang="en-US"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rPr>
              <a:t>Getting Your Spiritual </a:t>
            </a:r>
            <a:r>
              <a:rPr lang="en-US" dirty="0">
                <a:solidFill>
                  <a:schemeClr val="accent4">
                    <a:lumMod val="75000"/>
                  </a:schemeClr>
                </a:solidFill>
                <a:latin typeface="Arial Black" panose="020B0A04020102020204" pitchFamily="34" charset="0"/>
              </a:rPr>
              <a:t>Focus</a:t>
            </a:r>
            <a:r>
              <a:rPr lang="en-US"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rPr>
              <a:t> ON</a:t>
            </a:r>
          </a:p>
        </p:txBody>
      </p:sp>
      <p:sp>
        <p:nvSpPr>
          <p:cNvPr id="3" name="Content Placeholder 2"/>
          <p:cNvSpPr>
            <a:spLocks noGrp="1"/>
          </p:cNvSpPr>
          <p:nvPr>
            <p:ph idx="1"/>
          </p:nvPr>
        </p:nvSpPr>
        <p:spPr>
          <a:xfrm>
            <a:off x="228600" y="685800"/>
            <a:ext cx="8229600" cy="5867400"/>
          </a:xfrm>
        </p:spPr>
        <p:style>
          <a:lnRef idx="2">
            <a:schemeClr val="accent2"/>
          </a:lnRef>
          <a:fillRef idx="1">
            <a:schemeClr val="lt1"/>
          </a:fillRef>
          <a:effectRef idx="0">
            <a:schemeClr val="accent2"/>
          </a:effectRef>
          <a:fontRef idx="minor">
            <a:schemeClr val="dk1"/>
          </a:fontRef>
        </p:style>
        <p:txBody>
          <a:bodyPr>
            <a:normAutofit fontScale="92500"/>
          </a:bodyPr>
          <a:lstStyle/>
          <a:p>
            <a:pPr marL="514350" indent="-514350">
              <a:buFont typeface="+mj-lt"/>
              <a:buAutoNum type="arabicPeriod"/>
            </a:pPr>
            <a:r>
              <a:rPr lang="en-US" dirty="0">
                <a:latin typeface="Arial Rounded MT Bold" pitchFamily="34" charset="0"/>
              </a:rPr>
              <a:t>The need to </a:t>
            </a:r>
            <a:r>
              <a:rPr lang="en-US" b="1" u="sng" dirty="0">
                <a:solidFill>
                  <a:srgbClr val="C00000"/>
                </a:solidFill>
                <a:effectLst>
                  <a:outerShdw blurRad="38100" dist="38100" dir="2700000" algn="tl">
                    <a:srgbClr val="000000">
                      <a:alpha val="43137"/>
                    </a:srgbClr>
                  </a:outerShdw>
                </a:effectLst>
                <a:latin typeface="Arial Rounded MT Bold" pitchFamily="34" charset="0"/>
              </a:rPr>
              <a:t>DRINK</a:t>
            </a:r>
            <a:r>
              <a:rPr lang="en-US" dirty="0">
                <a:latin typeface="Arial Rounded MT Bold" pitchFamily="34" charset="0"/>
              </a:rPr>
              <a:t> the water of God.</a:t>
            </a:r>
          </a:p>
          <a:p>
            <a:pPr marL="914400" lvl="1" indent="-514350">
              <a:buFont typeface="Wingdings" pitchFamily="2" charset="2"/>
              <a:buChar char="v"/>
            </a:pPr>
            <a:r>
              <a:rPr lang="en-US" i="1" dirty="0">
                <a:latin typeface="Arial Rounded MT Bold" pitchFamily="34" charset="0"/>
              </a:rPr>
              <a:t>As the deer pants for streams of water, so my soul pants for you, O God. My soul </a:t>
            </a:r>
            <a:r>
              <a:rPr lang="en-US" b="1" i="1" u="sng" dirty="0">
                <a:solidFill>
                  <a:schemeClr val="accent6">
                    <a:lumMod val="75000"/>
                  </a:schemeClr>
                </a:solidFill>
                <a:effectLst>
                  <a:outerShdw blurRad="38100" dist="38100" dir="2700000" algn="tl">
                    <a:srgbClr val="000000">
                      <a:alpha val="43137"/>
                    </a:srgbClr>
                  </a:outerShdw>
                </a:effectLst>
                <a:latin typeface="Arial Black" panose="020B0A04020102090204" pitchFamily="34" charset="0"/>
              </a:rPr>
              <a:t>thirsts</a:t>
            </a:r>
            <a:r>
              <a:rPr lang="en-US" i="1" dirty="0">
                <a:latin typeface="Arial Rounded MT Bold" pitchFamily="34" charset="0"/>
              </a:rPr>
              <a:t> for God, for the living God</a:t>
            </a:r>
            <a:r>
              <a:rPr lang="en-US" dirty="0">
                <a:latin typeface="Arial Rounded MT Bold" pitchFamily="34" charset="0"/>
              </a:rPr>
              <a:t>. </a:t>
            </a:r>
          </a:p>
          <a:p>
            <a:pPr marL="514350" indent="-514350">
              <a:buFont typeface="+mj-lt"/>
              <a:buAutoNum type="arabicPeriod"/>
            </a:pPr>
            <a:r>
              <a:rPr lang="en-US" dirty="0">
                <a:latin typeface="Arial Rounded MT Bold" pitchFamily="34" charset="0"/>
              </a:rPr>
              <a:t>The need to </a:t>
            </a:r>
            <a:r>
              <a:rPr lang="en-US" b="1" u="sng" dirty="0">
                <a:solidFill>
                  <a:srgbClr val="C00000"/>
                </a:solidFill>
                <a:effectLst>
                  <a:outerShdw blurRad="38100" dist="38100" dir="2700000" algn="tl">
                    <a:srgbClr val="000000">
                      <a:alpha val="43137"/>
                    </a:srgbClr>
                  </a:outerShdw>
                </a:effectLst>
                <a:latin typeface="Arial Rounded MT Bold" pitchFamily="34" charset="0"/>
              </a:rPr>
              <a:t>DISCOVER</a:t>
            </a:r>
            <a:r>
              <a:rPr lang="en-US" dirty="0">
                <a:latin typeface="Arial Rounded MT Bold" pitchFamily="34" charset="0"/>
              </a:rPr>
              <a:t> God’s presence</a:t>
            </a:r>
          </a:p>
          <a:p>
            <a:pPr marL="914400" lvl="1" indent="-514350">
              <a:buFont typeface="Wingdings" pitchFamily="2" charset="2"/>
              <a:buChar char="v"/>
            </a:pPr>
            <a:r>
              <a:rPr lang="en-US" i="1" dirty="0">
                <a:latin typeface="Arial Rounded MT Bold" pitchFamily="34" charset="0"/>
              </a:rPr>
              <a:t>My tears have been my </a:t>
            </a:r>
            <a:r>
              <a:rPr lang="en-US" dirty="0">
                <a:solidFill>
                  <a:schemeClr val="tx1"/>
                </a:solidFill>
                <a:latin typeface="Arial Black" panose="020B0A04020102090204" pitchFamily="34" charset="0"/>
              </a:rPr>
              <a:t>food</a:t>
            </a:r>
            <a:r>
              <a:rPr lang="en-US" i="1" dirty="0">
                <a:latin typeface="Arial Rounded MT Bold" pitchFamily="34" charset="0"/>
              </a:rPr>
              <a:t> day and night, while men say to me all day long, “</a:t>
            </a:r>
            <a:r>
              <a:rPr lang="en-US" b="1" i="1" u="sng" dirty="0">
                <a:solidFill>
                  <a:schemeClr val="accent6">
                    <a:lumMod val="75000"/>
                  </a:schemeClr>
                </a:solidFill>
                <a:effectLst>
                  <a:outerShdw blurRad="38100" dist="38100" dir="2700000" algn="tl">
                    <a:srgbClr val="000000">
                      <a:alpha val="43137"/>
                    </a:srgbClr>
                  </a:outerShdw>
                </a:effectLst>
                <a:latin typeface="Arial Rounded MT Bold" pitchFamily="34" charset="0"/>
              </a:rPr>
              <a:t>Where is your God</a:t>
            </a:r>
            <a:r>
              <a:rPr lang="en-US" dirty="0">
                <a:latin typeface="Arial Rounded MT Bold" pitchFamily="34" charset="0"/>
              </a:rPr>
              <a:t>?”</a:t>
            </a:r>
          </a:p>
          <a:p>
            <a:pPr marL="514350" indent="-514350">
              <a:buFont typeface="+mj-lt"/>
              <a:buAutoNum type="arabicPeriod"/>
            </a:pPr>
            <a:r>
              <a:rPr lang="en-US" dirty="0">
                <a:latin typeface="Arial Rounded MT Bold" pitchFamily="34" charset="0"/>
              </a:rPr>
              <a:t>The need for </a:t>
            </a:r>
            <a:r>
              <a:rPr lang="en-US" b="1" u="sng" dirty="0">
                <a:solidFill>
                  <a:srgbClr val="C00000"/>
                </a:solidFill>
                <a:effectLst>
                  <a:outerShdw blurRad="38100" dist="38100" dir="2700000" algn="tl">
                    <a:srgbClr val="000000">
                      <a:alpha val="43137"/>
                    </a:srgbClr>
                  </a:outerShdw>
                </a:effectLst>
                <a:latin typeface="Arial Rounded MT Bold" pitchFamily="34" charset="0"/>
              </a:rPr>
              <a:t>DIRECTION</a:t>
            </a:r>
            <a:r>
              <a:rPr lang="en-US" dirty="0">
                <a:latin typeface="Arial Rounded MT Bold" pitchFamily="34" charset="0"/>
              </a:rPr>
              <a:t> in your life</a:t>
            </a:r>
          </a:p>
          <a:p>
            <a:pPr marL="914400" lvl="1" indent="-514350">
              <a:buFont typeface="Wingdings" pitchFamily="2" charset="2"/>
              <a:buChar char="v"/>
            </a:pPr>
            <a:r>
              <a:rPr lang="en-US" i="1" dirty="0">
                <a:latin typeface="Arial Rounded MT Bold" pitchFamily="34" charset="0"/>
              </a:rPr>
              <a:t>Why are you downcast, O my soul? Why so disturbed within me? </a:t>
            </a:r>
            <a:r>
              <a:rPr lang="en-US" b="1" i="1" dirty="0">
                <a:latin typeface="Arial Rounded MT Bold" pitchFamily="34" charset="0"/>
              </a:rPr>
              <a:t>Put your </a:t>
            </a:r>
            <a:r>
              <a:rPr lang="en-US" b="1" i="1" u="sng" dirty="0">
                <a:solidFill>
                  <a:schemeClr val="accent6">
                    <a:lumMod val="75000"/>
                  </a:schemeClr>
                </a:solidFill>
                <a:effectLst>
                  <a:outerShdw blurRad="38100" dist="38100" dir="2700000" algn="tl">
                    <a:srgbClr val="000000">
                      <a:alpha val="43137"/>
                    </a:srgbClr>
                  </a:outerShdw>
                </a:effectLst>
                <a:latin typeface="Arial Black" panose="020B0A04020102090204" pitchFamily="34" charset="0"/>
              </a:rPr>
              <a:t>hope</a:t>
            </a:r>
            <a:r>
              <a:rPr lang="en-US" b="1" i="1" dirty="0">
                <a:latin typeface="Arial Rounded MT Bold" pitchFamily="34" charset="0"/>
              </a:rPr>
              <a:t> in God</a:t>
            </a:r>
            <a:r>
              <a:rPr lang="en-US" i="1" dirty="0">
                <a:latin typeface="Arial Rounded MT Bold" pitchFamily="34" charset="0"/>
              </a:rPr>
              <a:t>, for I will yet praise him, my Savior and my God</a:t>
            </a:r>
            <a:r>
              <a:rPr lang="en-US" dirty="0">
                <a:latin typeface="Arial Rounded MT Bold" pitchFamily="34" charset="0"/>
              </a:rPr>
              <a:t>.</a:t>
            </a:r>
          </a:p>
          <a:p>
            <a:pPr marL="914400" lvl="1" indent="-514350">
              <a:buFont typeface="Wingdings" pitchFamily="2" charset="2"/>
              <a:buChar char="v"/>
            </a:pPr>
            <a:endParaRPr lang="en-US" dirty="0">
              <a:latin typeface="Arial Rounded MT Bold" pitchFamily="34" charset="0"/>
            </a:endParaRPr>
          </a:p>
        </p:txBody>
      </p:sp>
    </p:spTree>
    <p:extLst>
      <p:ext uri="{BB962C8B-B14F-4D97-AF65-F5344CB8AC3E}">
        <p14:creationId xmlns:p14="http://schemas.microsoft.com/office/powerpoint/2010/main" val="13038733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3000"/>
                                        <p:tgtEl>
                                          <p:spTgt spid="3">
                                            <p:bg/>
                                          </p:spTgt>
                                        </p:tgtEl>
                                      </p:cBhvr>
                                    </p:animEffect>
                                    <p:anim calcmode="lin" valueType="num">
                                      <p:cBhvr>
                                        <p:cTn id="8" dur="3000" fill="hold"/>
                                        <p:tgtEl>
                                          <p:spTgt spid="3">
                                            <p:bg/>
                                          </p:spTgt>
                                        </p:tgtEl>
                                        <p:attrNameLst>
                                          <p:attrName>ppt_x</p:attrName>
                                        </p:attrNameLst>
                                      </p:cBhvr>
                                      <p:tavLst>
                                        <p:tav tm="0">
                                          <p:val>
                                            <p:strVal val="#ppt_x"/>
                                          </p:val>
                                        </p:tav>
                                        <p:tav tm="100000">
                                          <p:val>
                                            <p:strVal val="#ppt_x"/>
                                          </p:val>
                                        </p:tav>
                                      </p:tavLst>
                                    </p:anim>
                                    <p:anim calcmode="lin" valueType="num">
                                      <p:cBhvr>
                                        <p:cTn id="9" dur="3000" fill="hold"/>
                                        <p:tgtEl>
                                          <p:spTgt spid="3">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3000"/>
                                        <p:tgtEl>
                                          <p:spTgt spid="3">
                                            <p:txEl>
                                              <p:pRg st="0" end="0"/>
                                            </p:txEl>
                                          </p:spTgt>
                                        </p:tgtEl>
                                      </p:cBhvr>
                                    </p:animEffect>
                                    <p:anim calcmode="lin" valueType="num">
                                      <p:cBhvr>
                                        <p:cTn id="13"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3000"/>
                            </p:stCondLst>
                            <p:childTnLst>
                              <p:par>
                                <p:cTn id="16" presetID="42"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3000"/>
                                        <p:tgtEl>
                                          <p:spTgt spid="3">
                                            <p:txEl>
                                              <p:pRg st="1" end="1"/>
                                            </p:txEl>
                                          </p:spTgt>
                                        </p:tgtEl>
                                      </p:cBhvr>
                                    </p:animEffect>
                                    <p:anim calcmode="lin" valueType="num">
                                      <p:cBhvr>
                                        <p:cTn id="19"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3000"/>
                                        <p:tgtEl>
                                          <p:spTgt spid="3">
                                            <p:txEl>
                                              <p:pRg st="2" end="2"/>
                                            </p:txEl>
                                          </p:spTgt>
                                        </p:tgtEl>
                                      </p:cBhvr>
                                    </p:animEffect>
                                    <p:anim calcmode="lin" valueType="num">
                                      <p:cBhvr>
                                        <p:cTn id="26"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3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3000"/>
                                        <p:tgtEl>
                                          <p:spTgt spid="3">
                                            <p:txEl>
                                              <p:pRg st="3" end="3"/>
                                            </p:txEl>
                                          </p:spTgt>
                                        </p:tgtEl>
                                      </p:cBhvr>
                                    </p:animEffect>
                                    <p:anim calcmode="lin" valueType="num">
                                      <p:cBhvr>
                                        <p:cTn id="32"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3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3000"/>
                                        <p:tgtEl>
                                          <p:spTgt spid="3">
                                            <p:txEl>
                                              <p:pRg st="4" end="4"/>
                                            </p:txEl>
                                          </p:spTgt>
                                        </p:tgtEl>
                                      </p:cBhvr>
                                    </p:animEffect>
                                    <p:anim calcmode="lin" valueType="num">
                                      <p:cBhvr>
                                        <p:cTn id="39" dur="3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0" dur="3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1" fill="hold">
                            <p:stCondLst>
                              <p:cond delay="3000"/>
                            </p:stCondLst>
                            <p:childTnLst>
                              <p:par>
                                <p:cTn id="42" presetID="42" presetClass="entr" presetSubtype="0" fill="hold" grpId="0" nodeType="after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3000"/>
                                        <p:tgtEl>
                                          <p:spTgt spid="3">
                                            <p:txEl>
                                              <p:pRg st="5" end="5"/>
                                            </p:txEl>
                                          </p:spTgt>
                                        </p:tgtEl>
                                      </p:cBhvr>
                                    </p:animEffect>
                                    <p:anim calcmode="lin" valueType="num">
                                      <p:cBhvr>
                                        <p:cTn id="45" dur="3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6" dur="3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0" y="36551"/>
            <a:ext cx="8229600" cy="660400"/>
          </a:xfrm>
        </p:spPr>
        <p:txBody>
          <a:bodyPr>
            <a:normAutofit fontScale="90000"/>
          </a:bodyPr>
          <a:lstStyle/>
          <a:p>
            <a:pPr>
              <a:tabLst>
                <a:tab pos="5307013" algn="l"/>
              </a:tabLst>
            </a:pPr>
            <a:r>
              <a:rPr lang="en-US"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rPr>
              <a:t>Spiritual Food and Drink </a:t>
            </a:r>
            <a:r>
              <a:rPr lang="en-US" baseline="30000"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rPr>
              <a:t>John 6.30-35</a:t>
            </a:r>
          </a:p>
        </p:txBody>
      </p:sp>
      <p:sp>
        <p:nvSpPr>
          <p:cNvPr id="3" name="Content Placeholder 2"/>
          <p:cNvSpPr>
            <a:spLocks noGrp="1"/>
          </p:cNvSpPr>
          <p:nvPr>
            <p:ph idx="1"/>
          </p:nvPr>
        </p:nvSpPr>
        <p:spPr>
          <a:xfrm>
            <a:off x="3505200" y="762000"/>
            <a:ext cx="8534400" cy="5867400"/>
          </a:xfrm>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pPr marL="0" indent="466725" algn="just">
              <a:buNone/>
            </a:pPr>
            <a:r>
              <a:rPr lang="en-US" dirty="0">
                <a:latin typeface="Arial Rounded MT Bold" pitchFamily="34" charset="0"/>
              </a:rPr>
              <a:t>So they asked him, “What miraculous sign then will you give that we may see it and believe you? What will you do? Our forefathers ate the manna in the desert; as it is written: ‘He gave them bread from heaven to eat.’”</a:t>
            </a:r>
          </a:p>
          <a:p>
            <a:pPr marL="0" indent="466725" algn="just">
              <a:buNone/>
            </a:pPr>
            <a:r>
              <a:rPr lang="en-US" dirty="0">
                <a:latin typeface="Arial Rounded MT Bold" pitchFamily="34" charset="0"/>
              </a:rPr>
              <a:t>Jesus said to them, “I tell you the truth, it is not Moses who has given you the bread from heaven, but it is my Father who gives you the true bread from heaven. For the bread of God is he who comes down from heaven and gives life to the world.”</a:t>
            </a:r>
          </a:p>
          <a:p>
            <a:pPr marL="0" indent="466725" algn="just">
              <a:buNone/>
            </a:pPr>
            <a:r>
              <a:rPr lang="en-US" dirty="0">
                <a:latin typeface="Arial Rounded MT Bold" pitchFamily="34" charset="0"/>
              </a:rPr>
              <a:t>“Sir,” they said, “from now on give us this bread.”</a:t>
            </a:r>
          </a:p>
          <a:p>
            <a:pPr marL="0" indent="466725" algn="just">
              <a:buNone/>
            </a:pPr>
            <a:r>
              <a:rPr lang="en-US" dirty="0">
                <a:latin typeface="Arial Rounded MT Bold" pitchFamily="34" charset="0"/>
              </a:rPr>
              <a:t>Then Jesus declared, “I am the </a:t>
            </a:r>
            <a:r>
              <a:rPr lang="en-US" b="1" u="sng" dirty="0">
                <a:solidFill>
                  <a:schemeClr val="accent6">
                    <a:lumMod val="75000"/>
                  </a:schemeClr>
                </a:solidFill>
                <a:effectLst>
                  <a:outerShdw blurRad="38100" dist="38100" dir="2700000" algn="tl">
                    <a:srgbClr val="000000">
                      <a:alpha val="43137"/>
                    </a:srgbClr>
                  </a:outerShdw>
                </a:effectLst>
                <a:latin typeface="Arial Rounded MT Bold" pitchFamily="34" charset="0"/>
              </a:rPr>
              <a:t>BREAD</a:t>
            </a:r>
            <a:r>
              <a:rPr lang="en-US" dirty="0">
                <a:latin typeface="Arial Rounded MT Bold" pitchFamily="34" charset="0"/>
              </a:rPr>
              <a:t> of life. He who </a:t>
            </a:r>
            <a:r>
              <a:rPr lang="en-US" b="1" u="sng" dirty="0">
                <a:solidFill>
                  <a:schemeClr val="accent6">
                    <a:lumMod val="75000"/>
                  </a:schemeClr>
                </a:solidFill>
                <a:effectLst>
                  <a:outerShdw blurRad="38100" dist="38100" dir="2700000" algn="tl">
                    <a:srgbClr val="000000">
                      <a:alpha val="43137"/>
                    </a:srgbClr>
                  </a:outerShdw>
                </a:effectLst>
                <a:latin typeface="Arial Rounded MT Bold" pitchFamily="34" charset="0"/>
              </a:rPr>
              <a:t>COMES</a:t>
            </a:r>
            <a:r>
              <a:rPr lang="en-US" dirty="0">
                <a:latin typeface="Arial Rounded MT Bold" pitchFamily="34" charset="0"/>
              </a:rPr>
              <a:t> to me will never go </a:t>
            </a:r>
            <a:r>
              <a:rPr lang="en-US" b="1" u="sng" dirty="0">
                <a:solidFill>
                  <a:schemeClr val="accent6">
                    <a:lumMod val="75000"/>
                  </a:schemeClr>
                </a:solidFill>
                <a:effectLst>
                  <a:outerShdw blurRad="38100" dist="38100" dir="2700000" algn="tl">
                    <a:srgbClr val="000000">
                      <a:alpha val="43137"/>
                    </a:srgbClr>
                  </a:outerShdw>
                </a:effectLst>
                <a:latin typeface="Arial Rounded MT Bold" pitchFamily="34" charset="0"/>
              </a:rPr>
              <a:t>HUNGRY</a:t>
            </a:r>
            <a:r>
              <a:rPr lang="en-US" dirty="0">
                <a:latin typeface="Arial Rounded MT Bold" pitchFamily="34" charset="0"/>
              </a:rPr>
              <a:t>, and he who believes in me will never be </a:t>
            </a:r>
            <a:r>
              <a:rPr lang="en-US" b="1" u="sng" dirty="0">
                <a:solidFill>
                  <a:schemeClr val="accent6">
                    <a:lumMod val="75000"/>
                  </a:schemeClr>
                </a:solidFill>
                <a:effectLst>
                  <a:outerShdw blurRad="38100" dist="38100" dir="2700000" algn="tl">
                    <a:srgbClr val="000000">
                      <a:alpha val="43137"/>
                    </a:srgbClr>
                  </a:outerShdw>
                </a:effectLst>
                <a:latin typeface="Arial Rounded MT Bold" pitchFamily="34" charset="0"/>
              </a:rPr>
              <a:t>THIRSTY</a:t>
            </a:r>
            <a:r>
              <a:rPr lang="en-US" dirty="0">
                <a:latin typeface="Arial Rounded MT Bold" pitchFamily="34" charset="0"/>
              </a:rPr>
              <a:t>. </a:t>
            </a:r>
          </a:p>
        </p:txBody>
      </p:sp>
      <p:pic>
        <p:nvPicPr>
          <p:cNvPr id="4" name="Picture 3">
            <a:extLst>
              <a:ext uri="{FF2B5EF4-FFF2-40B4-BE49-F238E27FC236}">
                <a16:creationId xmlns:a16="http://schemas.microsoft.com/office/drawing/2014/main" id="{1902923C-596E-4378-AC78-0286045C9256}"/>
              </a:ext>
            </a:extLst>
          </p:cNvPr>
          <p:cNvPicPr>
            <a:picLocks noChangeAspect="1"/>
          </p:cNvPicPr>
          <p:nvPr/>
        </p:nvPicPr>
        <p:blipFill rotWithShape="1">
          <a:blip r:embed="rId3"/>
          <a:srcRect l="27050" b="8311"/>
          <a:stretch/>
        </p:blipFill>
        <p:spPr>
          <a:xfrm>
            <a:off x="-24161" y="-29737"/>
            <a:ext cx="3333216" cy="6887737"/>
          </a:xfrm>
          <a:prstGeom prst="rect">
            <a:avLst/>
          </a:prstGeom>
        </p:spPr>
      </p:pic>
    </p:spTree>
    <p:extLst>
      <p:ext uri="{BB962C8B-B14F-4D97-AF65-F5344CB8AC3E}">
        <p14:creationId xmlns:p14="http://schemas.microsoft.com/office/powerpoint/2010/main" val="18921586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64EBF2-98CC-42BE-98BB-EF0C8B0E22E2}"/>
              </a:ext>
            </a:extLst>
          </p:cNvPr>
          <p:cNvPicPr>
            <a:picLocks noChangeAspect="1"/>
          </p:cNvPicPr>
          <p:nvPr/>
        </p:nvPicPr>
        <p:blipFill rotWithShape="1">
          <a:blip r:embed="rId3"/>
          <a:srcRect l="28292" r="8469"/>
          <a:stretch/>
        </p:blipFill>
        <p:spPr>
          <a:xfrm>
            <a:off x="9296401" y="0"/>
            <a:ext cx="2895600" cy="6858000"/>
          </a:xfrm>
          <a:prstGeom prst="rect">
            <a:avLst/>
          </a:prstGeom>
        </p:spPr>
      </p:pic>
      <p:sp>
        <p:nvSpPr>
          <p:cNvPr id="2" name="Title 1"/>
          <p:cNvSpPr>
            <a:spLocks noGrp="1"/>
          </p:cNvSpPr>
          <p:nvPr>
            <p:ph type="title"/>
          </p:nvPr>
        </p:nvSpPr>
        <p:spPr>
          <a:xfrm>
            <a:off x="9677400" y="151296"/>
            <a:ext cx="2209800" cy="1829904"/>
          </a:xfrm>
        </p:spPr>
        <p:txBody>
          <a:bodyPr>
            <a:normAutofit fontScale="90000"/>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Jesus, </a:t>
            </a:r>
            <a:r>
              <a:rPr lang="en-US" sz="5300" dirty="0">
                <a:ln w="18415" cmpd="sng">
                  <a:solidFill>
                    <a:srgbClr val="FFFFFF"/>
                  </a:solidFill>
                  <a:prstDash val="solid"/>
                </a:ln>
                <a:solidFill>
                  <a:srgbClr val="FFFFFF"/>
                </a:solidFill>
                <a:effectLst>
                  <a:outerShdw blurRad="63500" dir="3600000" algn="tl" rotWithShape="0">
                    <a:srgbClr val="000000">
                      <a:alpha val="70000"/>
                    </a:srgbClr>
                  </a:outerShdw>
                </a:effectLst>
              </a:rPr>
              <a:t>Jesus, </a:t>
            </a:r>
            <a:r>
              <a:rPr lang="en-US" sz="6700" dirty="0">
                <a:ln w="18415" cmpd="sng">
                  <a:solidFill>
                    <a:srgbClr val="FFFFFF"/>
                  </a:solidFill>
                  <a:prstDash val="solid"/>
                </a:ln>
                <a:solidFill>
                  <a:srgbClr val="FFFFFF"/>
                </a:solidFill>
                <a:effectLst>
                  <a:outerShdw blurRad="63500" dir="3600000" algn="tl" rotWithShape="0">
                    <a:srgbClr val="000000">
                      <a:alpha val="70000"/>
                    </a:srgbClr>
                  </a:outerShdw>
                </a:effectLst>
              </a:rPr>
              <a:t>Jesus</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Content Placeholder 2"/>
          <p:cNvSpPr>
            <a:spLocks noGrp="1"/>
          </p:cNvSpPr>
          <p:nvPr>
            <p:ph idx="1"/>
          </p:nvPr>
        </p:nvSpPr>
        <p:spPr>
          <a:xfrm>
            <a:off x="0" y="0"/>
            <a:ext cx="9677400" cy="6858000"/>
          </a:xfrm>
          <a:ln>
            <a:noFill/>
          </a:ln>
        </p:spPr>
        <p:style>
          <a:lnRef idx="2">
            <a:schemeClr val="accent5"/>
          </a:lnRef>
          <a:fillRef idx="1">
            <a:schemeClr val="lt1"/>
          </a:fillRef>
          <a:effectRef idx="0">
            <a:schemeClr val="accent5"/>
          </a:effectRef>
          <a:fontRef idx="minor">
            <a:schemeClr val="dk1"/>
          </a:fontRef>
        </p:style>
        <p:txBody>
          <a:bodyPr>
            <a:normAutofit lnSpcReduction="10000"/>
          </a:bodyPr>
          <a:lstStyle/>
          <a:p>
            <a:pPr>
              <a:buFont typeface="Wingdings" pitchFamily="2" charset="2"/>
              <a:buChar char="q"/>
            </a:pPr>
            <a:r>
              <a:rPr lang="en-US" b="1" dirty="0"/>
              <a:t> When you are </a:t>
            </a:r>
            <a:r>
              <a:rPr lang="en-US" b="1" u="sng" dirty="0">
                <a:solidFill>
                  <a:srgbClr val="C00000"/>
                </a:solidFill>
                <a:effectLst>
                  <a:outerShdw blurRad="38100" dist="38100" dir="2700000" algn="tl">
                    <a:srgbClr val="000000">
                      <a:alpha val="43137"/>
                    </a:srgbClr>
                  </a:outerShdw>
                </a:effectLst>
                <a:latin typeface="Arial Black" panose="020B0A04020102090204" pitchFamily="34" charset="0"/>
              </a:rPr>
              <a:t>THIRSTY</a:t>
            </a:r>
            <a:r>
              <a:rPr lang="en-US" b="1" dirty="0"/>
              <a:t> for God </a:t>
            </a:r>
            <a:r>
              <a:rPr lang="en-US" b="1" i="1" dirty="0">
                <a:solidFill>
                  <a:prstClr val="white">
                    <a:lumMod val="50000"/>
                  </a:prstClr>
                </a:solidFill>
                <a:latin typeface="Arial Black" panose="020B0A04020102020204" pitchFamily="34" charset="0"/>
              </a:rPr>
              <a:t>drink</a:t>
            </a:r>
            <a:endParaRPr lang="en-US" b="1" dirty="0">
              <a:latin typeface="Arial Black" panose="020B0A04020102020204" pitchFamily="34" charset="0"/>
            </a:endParaRPr>
          </a:p>
          <a:p>
            <a:pPr lvl="1">
              <a:buFont typeface="Wingdings" pitchFamily="2" charset="2"/>
              <a:buChar char="Ø"/>
            </a:pPr>
            <a:r>
              <a:rPr lang="en-US" b="1" dirty="0"/>
              <a:t> Jesus told the Samaritan woman that he is the </a:t>
            </a:r>
            <a:r>
              <a:rPr lang="en-US" b="1" dirty="0">
                <a:solidFill>
                  <a:schemeClr val="accent6">
                    <a:lumMod val="75000"/>
                  </a:schemeClr>
                </a:solidFill>
                <a:effectLst>
                  <a:outerShdw blurRad="38100" dist="38100" dir="2700000" algn="tl">
                    <a:srgbClr val="000000">
                      <a:alpha val="43137"/>
                    </a:srgbClr>
                  </a:outerShdw>
                </a:effectLst>
              </a:rPr>
              <a:t>LIVING WATER</a:t>
            </a:r>
          </a:p>
          <a:p>
            <a:pPr lvl="1">
              <a:buFont typeface="Wingdings" pitchFamily="2" charset="2"/>
              <a:buChar char="Ø"/>
            </a:pPr>
            <a:r>
              <a:rPr lang="en-US" b="1" dirty="0"/>
              <a:t>He who believes in me will never be </a:t>
            </a:r>
            <a:r>
              <a:rPr lang="en-US" b="1" dirty="0">
                <a:solidFill>
                  <a:schemeClr val="accent6">
                    <a:lumMod val="75000"/>
                  </a:schemeClr>
                </a:solidFill>
                <a:effectLst>
                  <a:outerShdw blurRad="38100" dist="38100" dir="2700000" algn="tl">
                    <a:srgbClr val="000000">
                      <a:alpha val="43137"/>
                    </a:srgbClr>
                  </a:outerShdw>
                </a:effectLst>
              </a:rPr>
              <a:t>THIRSTY</a:t>
            </a:r>
          </a:p>
          <a:p>
            <a:pPr>
              <a:buFont typeface="Wingdings" pitchFamily="2" charset="2"/>
              <a:buChar char="q"/>
            </a:pPr>
            <a:r>
              <a:rPr lang="en-US" b="1" dirty="0"/>
              <a:t> When you are </a:t>
            </a:r>
            <a:r>
              <a:rPr lang="en-US" b="1" u="sng" dirty="0">
                <a:solidFill>
                  <a:srgbClr val="C00000"/>
                </a:solidFill>
                <a:effectLst>
                  <a:outerShdw blurRad="38100" dist="38100" dir="2700000" algn="tl">
                    <a:srgbClr val="000000">
                      <a:alpha val="43137"/>
                    </a:srgbClr>
                  </a:outerShdw>
                </a:effectLst>
                <a:latin typeface="Arial Black" panose="020B0A04020102090204" pitchFamily="34" charset="0"/>
              </a:rPr>
              <a:t>HUNGRY</a:t>
            </a:r>
            <a:r>
              <a:rPr lang="en-US" b="1" dirty="0"/>
              <a:t> for God </a:t>
            </a:r>
            <a:r>
              <a:rPr lang="en-US" b="1" i="1" dirty="0">
                <a:solidFill>
                  <a:prstClr val="white">
                    <a:lumMod val="50000"/>
                  </a:prstClr>
                </a:solidFill>
                <a:latin typeface="Arial Black" panose="020B0A04020102020204" pitchFamily="34" charset="0"/>
              </a:rPr>
              <a:t>discover</a:t>
            </a:r>
            <a:endParaRPr lang="en-US" b="1" dirty="0">
              <a:latin typeface="Arial Black" panose="020B0A04020102020204" pitchFamily="34" charset="0"/>
            </a:endParaRPr>
          </a:p>
          <a:p>
            <a:pPr lvl="1">
              <a:buFont typeface="Wingdings" pitchFamily="2" charset="2"/>
              <a:buChar char="Ø"/>
            </a:pPr>
            <a:r>
              <a:rPr lang="en-US" b="1" dirty="0"/>
              <a:t>He told the man he is the </a:t>
            </a:r>
            <a:r>
              <a:rPr lang="en-US" b="1" dirty="0">
                <a:solidFill>
                  <a:schemeClr val="accent6">
                    <a:lumMod val="75000"/>
                  </a:schemeClr>
                </a:solidFill>
                <a:effectLst>
                  <a:outerShdw blurRad="38100" dist="38100" dir="2700000" algn="tl">
                    <a:srgbClr val="000000">
                      <a:alpha val="43137"/>
                    </a:srgbClr>
                  </a:outerShdw>
                </a:effectLst>
              </a:rPr>
              <a:t>BREAD</a:t>
            </a:r>
            <a:r>
              <a:rPr lang="en-US" b="1" dirty="0"/>
              <a:t> of life</a:t>
            </a:r>
          </a:p>
          <a:p>
            <a:pPr lvl="1">
              <a:buFont typeface="Wingdings" pitchFamily="2" charset="2"/>
              <a:buChar char="Ø"/>
              <a:tabLst>
                <a:tab pos="6340475" algn="l"/>
              </a:tabLst>
            </a:pPr>
            <a:r>
              <a:rPr lang="en-US" b="1" dirty="0"/>
              <a:t>He who believes in me will never go </a:t>
            </a:r>
            <a:r>
              <a:rPr lang="en-US" b="1" dirty="0">
                <a:solidFill>
                  <a:schemeClr val="accent6">
                    <a:lumMod val="75000"/>
                  </a:schemeClr>
                </a:solidFill>
                <a:effectLst>
                  <a:outerShdw blurRad="38100" dist="38100" dir="2700000" algn="tl">
                    <a:srgbClr val="000000">
                      <a:alpha val="43137"/>
                    </a:srgbClr>
                  </a:outerShdw>
                </a:effectLst>
              </a:rPr>
              <a:t>HUNGRY</a:t>
            </a:r>
          </a:p>
          <a:p>
            <a:pPr>
              <a:buFont typeface="Wingdings" pitchFamily="2" charset="2"/>
              <a:buChar char="q"/>
            </a:pPr>
            <a:r>
              <a:rPr lang="en-US" b="1" dirty="0"/>
              <a:t> When you want to know who to </a:t>
            </a:r>
            <a:r>
              <a:rPr lang="en-US" b="1" u="sng" dirty="0">
                <a:solidFill>
                  <a:srgbClr val="C00000"/>
                </a:solidFill>
                <a:effectLst>
                  <a:outerShdw blurRad="38100" dist="38100" dir="2700000" algn="tl">
                    <a:srgbClr val="000000">
                      <a:alpha val="43137"/>
                    </a:srgbClr>
                  </a:outerShdw>
                </a:effectLst>
                <a:latin typeface="Arial Black" panose="020B0A04020102090204" pitchFamily="34" charset="0"/>
              </a:rPr>
              <a:t>FOLLOW </a:t>
            </a:r>
            <a:r>
              <a:rPr lang="en-US" b="1" i="1" dirty="0">
                <a:solidFill>
                  <a:schemeClr val="bg1">
                    <a:lumMod val="50000"/>
                  </a:schemeClr>
                </a:solidFill>
                <a:latin typeface="Arial Black" panose="020B0A04020102020204" pitchFamily="34" charset="0"/>
              </a:rPr>
              <a:t>direction</a:t>
            </a:r>
            <a:endParaRPr lang="en-US" b="1" i="1" u="sng" dirty="0">
              <a:solidFill>
                <a:schemeClr val="bg1">
                  <a:lumMod val="50000"/>
                </a:schemeClr>
              </a:solidFill>
              <a:effectLst>
                <a:outerShdw blurRad="38100" dist="38100" dir="2700000" algn="tl">
                  <a:srgbClr val="000000">
                    <a:alpha val="43137"/>
                  </a:srgbClr>
                </a:outerShdw>
              </a:effectLst>
              <a:latin typeface="Arial Black" panose="020B0A04020102020204" pitchFamily="34" charset="0"/>
            </a:endParaRPr>
          </a:p>
          <a:p>
            <a:pPr lvl="1">
              <a:buFont typeface="Wingdings" pitchFamily="2" charset="2"/>
              <a:buChar char="Ø"/>
            </a:pPr>
            <a:r>
              <a:rPr lang="en-US" b="1" dirty="0"/>
              <a:t>Jesus told his disciples He was the </a:t>
            </a:r>
            <a:r>
              <a:rPr lang="en-US" b="1" dirty="0">
                <a:solidFill>
                  <a:schemeClr val="accent6">
                    <a:lumMod val="75000"/>
                  </a:schemeClr>
                </a:solidFill>
                <a:effectLst>
                  <a:outerShdw blurRad="38100" dist="38100" dir="2700000" algn="tl">
                    <a:srgbClr val="000000">
                      <a:alpha val="43137"/>
                    </a:srgbClr>
                  </a:outerShdw>
                </a:effectLst>
              </a:rPr>
              <a:t>WAY</a:t>
            </a:r>
            <a:r>
              <a:rPr lang="en-US" b="1" dirty="0"/>
              <a:t> and the truth and the life.</a:t>
            </a:r>
          </a:p>
          <a:p>
            <a:pPr lvl="1">
              <a:buFont typeface="Wingdings" pitchFamily="2" charset="2"/>
              <a:buChar char="Ø"/>
            </a:pPr>
            <a:r>
              <a:rPr lang="en-US" b="1" dirty="0"/>
              <a:t>He told them to “</a:t>
            </a:r>
            <a:r>
              <a:rPr lang="en-US" b="1" dirty="0">
                <a:solidFill>
                  <a:schemeClr val="accent6">
                    <a:lumMod val="75000"/>
                  </a:schemeClr>
                </a:solidFill>
                <a:effectLst>
                  <a:outerShdw blurRad="38100" dist="38100" dir="2700000" algn="tl">
                    <a:srgbClr val="000000">
                      <a:alpha val="43137"/>
                    </a:srgbClr>
                  </a:outerShdw>
                </a:effectLst>
              </a:rPr>
              <a:t>FOLLOW ME</a:t>
            </a:r>
            <a:r>
              <a:rPr lang="en-US" b="1" dirty="0"/>
              <a:t>” – Peter, James, John, Matthew, take up cross and </a:t>
            </a:r>
            <a:r>
              <a:rPr lang="en-US" sz="3200" b="1" dirty="0">
                <a:solidFill>
                  <a:srgbClr val="F79646">
                    <a:lumMod val="75000"/>
                  </a:srgbClr>
                </a:solidFill>
                <a:effectLst>
                  <a:outerShdw blurRad="38100" dist="38100" dir="2700000" algn="tl">
                    <a:srgbClr val="000000">
                      <a:alpha val="43137"/>
                    </a:srgbClr>
                  </a:outerShdw>
                </a:effectLst>
              </a:rPr>
              <a:t>FOLLOW ME</a:t>
            </a:r>
            <a:r>
              <a:rPr lang="en-US" b="1" dirty="0"/>
              <a:t>, </a:t>
            </a:r>
            <a:r>
              <a:rPr lang="en-US" sz="3200" b="1" dirty="0">
                <a:solidFill>
                  <a:srgbClr val="F79646">
                    <a:lumMod val="75000"/>
                  </a:srgbClr>
                </a:solidFill>
                <a:effectLst>
                  <a:outerShdw blurRad="38100" dist="38100" dir="2700000" algn="tl">
                    <a:srgbClr val="000000">
                      <a:alpha val="43137"/>
                    </a:srgbClr>
                  </a:outerShdw>
                </a:effectLst>
              </a:rPr>
              <a:t>FOLLOW ME </a:t>
            </a:r>
            <a:r>
              <a:rPr lang="en-US" b="1" dirty="0"/>
              <a:t>if you want to be perfect, the one who did not went away very sad.</a:t>
            </a:r>
          </a:p>
          <a:p>
            <a:pPr lvl="1"/>
            <a:endParaRPr lang="en-US" b="1" dirty="0"/>
          </a:p>
          <a:p>
            <a:endParaRPr lang="en-US" dirty="0"/>
          </a:p>
        </p:txBody>
      </p:sp>
    </p:spTree>
    <p:extLst>
      <p:ext uri="{BB962C8B-B14F-4D97-AF65-F5344CB8AC3E}">
        <p14:creationId xmlns:p14="http://schemas.microsoft.com/office/powerpoint/2010/main" val="14937516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0"/>
                                        <p:tgtEl>
                                          <p:spTgt spid="3">
                                            <p:txEl>
                                              <p:pRg st="0" end="0"/>
                                            </p:txEl>
                                          </p:spTgt>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3000"/>
                                        <p:tgtEl>
                                          <p:spTgt spid="3">
                                            <p:txEl>
                                              <p:pRg st="1" end="1"/>
                                            </p:txEl>
                                          </p:spTgt>
                                        </p:tgtEl>
                                      </p:cBhvr>
                                    </p:animEffect>
                                  </p:child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30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3000"/>
                                        <p:tgtEl>
                                          <p:spTgt spid="3">
                                            <p:txEl>
                                              <p:pRg st="3" end="3"/>
                                            </p:txEl>
                                          </p:spTgt>
                                        </p:tgtEl>
                                      </p:cBhvr>
                                    </p:animEffect>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3000"/>
                                        <p:tgtEl>
                                          <p:spTgt spid="3">
                                            <p:txEl>
                                              <p:pRg st="4" end="4"/>
                                            </p:txEl>
                                          </p:spTgt>
                                        </p:tgtEl>
                                      </p:cBhvr>
                                    </p:animEffect>
                                  </p:childTnLst>
                                </p:cTn>
                              </p:par>
                            </p:childTnLst>
                          </p:cTn>
                        </p:par>
                        <p:par>
                          <p:cTn id="25" fill="hold">
                            <p:stCondLst>
                              <p:cond delay="6000"/>
                            </p:stCondLst>
                            <p:childTnLst>
                              <p:par>
                                <p:cTn id="26" presetID="10" presetClass="entr" presetSubtype="0" fill="hold" nodeType="after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30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3000"/>
                                        <p:tgtEl>
                                          <p:spTgt spid="3">
                                            <p:txEl>
                                              <p:pRg st="6" end="6"/>
                                            </p:txEl>
                                          </p:spTgt>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3000"/>
                                        <p:tgtEl>
                                          <p:spTgt spid="3">
                                            <p:txEl>
                                              <p:pRg st="7" end="7"/>
                                            </p:txEl>
                                          </p:spTgt>
                                        </p:tgtEl>
                                      </p:cBhvr>
                                    </p:animEffect>
                                  </p:childTnLst>
                                </p:cTn>
                              </p:par>
                            </p:childTnLst>
                          </p:cTn>
                        </p:par>
                        <p:par>
                          <p:cTn id="38" fill="hold">
                            <p:stCondLst>
                              <p:cond delay="6000"/>
                            </p:stCondLst>
                            <p:childTnLst>
                              <p:par>
                                <p:cTn id="39" presetID="10" presetClass="entr" presetSubtype="0" fill="hold" nodeType="after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3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45699AC6-AFD1-467A-8B73-5ADDC64A0FC4}"/>
              </a:ext>
            </a:extLst>
          </p:cNvPr>
          <p:cNvPicPr>
            <a:picLocks noChangeAspect="1"/>
          </p:cNvPicPr>
          <p:nvPr/>
        </p:nvPicPr>
        <p:blipFill rotWithShape="1">
          <a:blip r:embed="rId4">
            <a:alphaModFix/>
          </a:blip>
          <a:srcRect l="15374" r="26345"/>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7E2DFC2E-D69F-4647-BBFC-AC3CA733780F}"/>
              </a:ext>
            </a:extLst>
          </p:cNvPr>
          <p:cNvSpPr>
            <a:spLocks noGrp="1"/>
          </p:cNvSpPr>
          <p:nvPr>
            <p:ph idx="1"/>
          </p:nvPr>
        </p:nvSpPr>
        <p:spPr>
          <a:xfrm>
            <a:off x="5260729" y="146834"/>
            <a:ext cx="6670960" cy="6482566"/>
          </a:xfrm>
        </p:spPr>
        <p:txBody>
          <a:bodyPr anchor="ctr">
            <a:noAutofit/>
          </a:bodyPr>
          <a:lstStyle/>
          <a:p>
            <a:pPr marL="0" indent="0" algn="ctr">
              <a:buNone/>
            </a:pPr>
            <a:r>
              <a:rPr lang="en-US" b="1" i="1" dirty="0">
                <a:solidFill>
                  <a:srgbClr val="000000"/>
                </a:solidFill>
              </a:rPr>
              <a:t>Why are you downcast, O my soul?</a:t>
            </a:r>
            <a:br>
              <a:rPr lang="en-US" b="1" i="1" dirty="0">
                <a:solidFill>
                  <a:srgbClr val="000000"/>
                </a:solidFill>
              </a:rPr>
            </a:br>
            <a:r>
              <a:rPr lang="en-US" b="1" i="1" dirty="0">
                <a:solidFill>
                  <a:srgbClr val="000000"/>
                </a:solidFill>
              </a:rPr>
              <a:t> Why so disturbed within me? </a:t>
            </a:r>
          </a:p>
          <a:p>
            <a:r>
              <a:rPr lang="en-US" dirty="0">
                <a:solidFill>
                  <a:srgbClr val="000000"/>
                </a:solidFill>
              </a:rPr>
              <a:t>As a Child of God* we need to say his </a:t>
            </a:r>
            <a:r>
              <a:rPr lang="en-US" b="1" u="sng" dirty="0">
                <a:solidFill>
                  <a:srgbClr val="00B050"/>
                </a:solidFill>
                <a:effectLst>
                  <a:outerShdw blurRad="38100" dist="38100" dir="2700000" algn="tl">
                    <a:srgbClr val="000000">
                      <a:alpha val="43137"/>
                    </a:srgbClr>
                  </a:outerShdw>
                </a:effectLst>
                <a:latin typeface="Arial Black" panose="020B0A04020102090204" pitchFamily="34" charset="0"/>
              </a:rPr>
              <a:t>WARNINGS</a:t>
            </a:r>
            <a:r>
              <a:rPr lang="en-US" dirty="0">
                <a:solidFill>
                  <a:srgbClr val="000000"/>
                </a:solidFill>
              </a:rPr>
              <a:t> and his </a:t>
            </a:r>
            <a:r>
              <a:rPr lang="en-US" b="1" u="sng" dirty="0">
                <a:solidFill>
                  <a:srgbClr val="00B050"/>
                </a:solidFill>
                <a:effectLst>
                  <a:outerShdw blurRad="38100" dist="38100" dir="2700000" algn="tl">
                    <a:srgbClr val="000000">
                      <a:alpha val="43137"/>
                    </a:srgbClr>
                  </a:outerShdw>
                </a:effectLst>
                <a:latin typeface="Arial Black" panose="020B0A04020102090204" pitchFamily="34" charset="0"/>
              </a:rPr>
              <a:t>PROMISES</a:t>
            </a:r>
            <a:r>
              <a:rPr lang="en-US" dirty="0">
                <a:solidFill>
                  <a:srgbClr val="000000"/>
                </a:solidFill>
              </a:rPr>
              <a:t> out loud to discover the </a:t>
            </a:r>
            <a:r>
              <a:rPr lang="en-US" b="1" u="sng" dirty="0">
                <a:solidFill>
                  <a:schemeClr val="accent5">
                    <a:lumMod val="75000"/>
                  </a:schemeClr>
                </a:solidFill>
                <a:effectLst>
                  <a:outerShdw blurRad="38100" dist="38100" dir="2700000" algn="tl">
                    <a:srgbClr val="000000">
                      <a:alpha val="43137"/>
                    </a:srgbClr>
                  </a:outerShdw>
                </a:effectLst>
              </a:rPr>
              <a:t>LIVING WATER</a:t>
            </a:r>
            <a:r>
              <a:rPr lang="en-US" dirty="0">
                <a:solidFill>
                  <a:schemeClr val="accent5">
                    <a:lumMod val="75000"/>
                  </a:schemeClr>
                </a:solidFill>
              </a:rPr>
              <a:t>, </a:t>
            </a:r>
            <a:r>
              <a:rPr lang="en-US" b="1" u="sng" dirty="0">
                <a:solidFill>
                  <a:schemeClr val="accent5">
                    <a:lumMod val="75000"/>
                  </a:schemeClr>
                </a:solidFill>
                <a:effectLst>
                  <a:outerShdw blurRad="38100" dist="38100" dir="2700000" algn="tl">
                    <a:srgbClr val="000000">
                      <a:alpha val="43137"/>
                    </a:srgbClr>
                  </a:outerShdw>
                </a:effectLst>
              </a:rPr>
              <a:t>BREAD OF LIFE</a:t>
            </a:r>
            <a:r>
              <a:rPr lang="en-US" dirty="0">
                <a:solidFill>
                  <a:schemeClr val="accent5">
                    <a:lumMod val="75000"/>
                  </a:schemeClr>
                </a:solidFill>
              </a:rPr>
              <a:t>, </a:t>
            </a:r>
            <a:r>
              <a:rPr lang="en-US" b="1" u="sng" dirty="0">
                <a:solidFill>
                  <a:schemeClr val="accent5">
                    <a:lumMod val="75000"/>
                  </a:schemeClr>
                </a:solidFill>
                <a:effectLst>
                  <a:outerShdw blurRad="38100" dist="38100" dir="2700000" algn="tl">
                    <a:srgbClr val="000000">
                      <a:alpha val="43137"/>
                    </a:srgbClr>
                  </a:outerShdw>
                </a:effectLst>
              </a:rPr>
              <a:t>POWER OF HOPE </a:t>
            </a:r>
            <a:r>
              <a:rPr lang="en-US" dirty="0">
                <a:solidFill>
                  <a:srgbClr val="000000"/>
                </a:solidFill>
              </a:rPr>
              <a:t>that God has for each of us.**</a:t>
            </a:r>
          </a:p>
          <a:p>
            <a:r>
              <a:rPr lang="en-US" dirty="0">
                <a:solidFill>
                  <a:srgbClr val="000000"/>
                </a:solidFill>
              </a:rPr>
              <a:t>Talking to yourself can be Spiritually </a:t>
            </a:r>
            <a:r>
              <a:rPr lang="en-US" b="1" u="sng" dirty="0">
                <a:solidFill>
                  <a:schemeClr val="accent5">
                    <a:lumMod val="75000"/>
                  </a:schemeClr>
                </a:solidFill>
                <a:effectLst>
                  <a:outerShdw blurRad="38100" dist="38100" dir="2700000" algn="tl">
                    <a:srgbClr val="000000">
                      <a:alpha val="43137"/>
                    </a:srgbClr>
                  </a:outerShdw>
                </a:effectLst>
              </a:rPr>
              <a:t>MOTIVATIONAL</a:t>
            </a:r>
            <a:r>
              <a:rPr lang="en-US" dirty="0">
                <a:solidFill>
                  <a:srgbClr val="000000"/>
                </a:solidFill>
              </a:rPr>
              <a:t>. You need to fill your mind with thoughts that </a:t>
            </a:r>
            <a:r>
              <a:rPr lang="en-US" b="1" u="sng" dirty="0">
                <a:solidFill>
                  <a:srgbClr val="00B050"/>
                </a:solidFill>
                <a:effectLst>
                  <a:outerShdw blurRad="38100" dist="38100" dir="2700000" algn="tl">
                    <a:srgbClr val="000000">
                      <a:alpha val="43137"/>
                    </a:srgbClr>
                  </a:outerShdw>
                </a:effectLst>
                <a:latin typeface="Arial Black" panose="020B0A04020102090204" pitchFamily="34" charset="0"/>
              </a:rPr>
              <a:t>SOAR</a:t>
            </a:r>
            <a:r>
              <a:rPr lang="en-US" dirty="0">
                <a:solidFill>
                  <a:srgbClr val="000000"/>
                </a:solidFill>
              </a:rPr>
              <a:t> and </a:t>
            </a:r>
            <a:r>
              <a:rPr lang="en-US" b="1" u="sng" dirty="0">
                <a:solidFill>
                  <a:srgbClr val="00B050"/>
                </a:solidFill>
                <a:effectLst>
                  <a:outerShdw blurRad="38100" dist="38100" dir="2700000" algn="tl">
                    <a:srgbClr val="000000">
                      <a:alpha val="43137"/>
                    </a:srgbClr>
                  </a:outerShdw>
                </a:effectLst>
                <a:latin typeface="Arial Black" panose="020B0A04020102090204" pitchFamily="34" charset="0"/>
              </a:rPr>
              <a:t>SING</a:t>
            </a:r>
            <a:r>
              <a:rPr lang="en-US" dirty="0">
                <a:solidFill>
                  <a:srgbClr val="000000"/>
                </a:solidFill>
              </a:rPr>
              <a:t>. Thoughts that reflect your relationship with God.</a:t>
            </a:r>
          </a:p>
        </p:txBody>
      </p:sp>
      <p:sp>
        <p:nvSpPr>
          <p:cNvPr id="2" name="Title 1">
            <a:extLst>
              <a:ext uri="{FF2B5EF4-FFF2-40B4-BE49-F238E27FC236}">
                <a16:creationId xmlns:a16="http://schemas.microsoft.com/office/drawing/2014/main" id="{54235A57-2F36-4261-AA3F-53201BEBC053}"/>
              </a:ext>
            </a:extLst>
          </p:cNvPr>
          <p:cNvSpPr>
            <a:spLocks noGrp="1"/>
          </p:cNvSpPr>
          <p:nvPr>
            <p:ph type="title"/>
          </p:nvPr>
        </p:nvSpPr>
        <p:spPr>
          <a:xfrm>
            <a:off x="-170844" y="2895600"/>
            <a:ext cx="4977976" cy="1454051"/>
          </a:xfrm>
        </p:spPr>
        <p:txBody>
          <a:bodyPr>
            <a:normAutofit/>
          </a:bodyPr>
          <a:lstStyle/>
          <a:p>
            <a:r>
              <a:rPr lang="en-US" b="1" dirty="0">
                <a:ln w="6600">
                  <a:solidFill>
                    <a:schemeClr val="accent2"/>
                  </a:solidFill>
                  <a:prstDash val="solid"/>
                </a:ln>
                <a:solidFill>
                  <a:srgbClr val="FFFFFF"/>
                </a:solidFill>
                <a:effectLst>
                  <a:outerShdw dist="38100" dir="2700000" algn="tl" rotWithShape="0">
                    <a:schemeClr val="accent2"/>
                  </a:outerShdw>
                </a:effectLst>
              </a:rPr>
              <a:t>Go Ahead, TALK To YOURSELF</a:t>
            </a:r>
          </a:p>
        </p:txBody>
      </p:sp>
    </p:spTree>
    <p:extLst>
      <p:ext uri="{BB962C8B-B14F-4D97-AF65-F5344CB8AC3E}">
        <p14:creationId xmlns:p14="http://schemas.microsoft.com/office/powerpoint/2010/main" val="9251237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3000"/>
                                        <p:tgtEl>
                                          <p:spTgt spid="3">
                                            <p:txEl>
                                              <p:pRg st="2" end="2"/>
                                            </p:txEl>
                                          </p:spTgt>
                                        </p:tgtEl>
                                      </p:cBhvr>
                                    </p:animEffect>
                                    <p:anim calcmode="lin" valueType="num">
                                      <p:cBhvr>
                                        <p:cTn id="22"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3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55D8B4-8A81-4CA2-B1F7-8A342FB5B373}"/>
              </a:ext>
            </a:extLst>
          </p:cNvPr>
          <p:cNvPicPr>
            <a:picLocks noChangeAspect="1"/>
          </p:cNvPicPr>
          <p:nvPr/>
        </p:nvPicPr>
        <p:blipFill>
          <a:blip r:embed="rId3"/>
          <a:stretch>
            <a:fillRect/>
          </a:stretch>
        </p:blipFill>
        <p:spPr>
          <a:xfrm flipH="1">
            <a:off x="6095998" y="2756718"/>
            <a:ext cx="6087533" cy="4101282"/>
          </a:xfrm>
          <a:prstGeom prst="rect">
            <a:avLst/>
          </a:prstGeom>
        </p:spPr>
      </p:pic>
      <p:sp>
        <p:nvSpPr>
          <p:cNvPr id="2" name="Title 1">
            <a:extLst>
              <a:ext uri="{FF2B5EF4-FFF2-40B4-BE49-F238E27FC236}">
                <a16:creationId xmlns:a16="http://schemas.microsoft.com/office/drawing/2014/main" id="{67083578-7AF9-47E2-B8B8-7427B72B7054}"/>
              </a:ext>
            </a:extLst>
          </p:cNvPr>
          <p:cNvSpPr>
            <a:spLocks noGrp="1"/>
          </p:cNvSpPr>
          <p:nvPr>
            <p:ph type="title"/>
          </p:nvPr>
        </p:nvSpPr>
        <p:spPr/>
        <p:txBody>
          <a:bodyPr/>
          <a:lstStyle/>
          <a:p>
            <a:r>
              <a:rPr lang="en-US" dirty="0">
                <a:latin typeface="Arial Black" panose="020B0A04020102020204" pitchFamily="34" charset="0"/>
              </a:rPr>
              <a:t>Benefits of Talking to YOURSELF</a:t>
            </a:r>
          </a:p>
        </p:txBody>
      </p:sp>
      <p:sp>
        <p:nvSpPr>
          <p:cNvPr id="3" name="Content Placeholder 2">
            <a:extLst>
              <a:ext uri="{FF2B5EF4-FFF2-40B4-BE49-F238E27FC236}">
                <a16:creationId xmlns:a16="http://schemas.microsoft.com/office/drawing/2014/main" id="{5FBEEDF1-5F9F-4653-8C2D-4B925343E779}"/>
              </a:ext>
            </a:extLst>
          </p:cNvPr>
          <p:cNvSpPr>
            <a:spLocks noGrp="1"/>
          </p:cNvSpPr>
          <p:nvPr>
            <p:ph idx="1"/>
          </p:nvPr>
        </p:nvSpPr>
        <p:spPr/>
        <p:txBody>
          <a:bodyPr>
            <a:normAutofit/>
          </a:bodyPr>
          <a:lstStyle/>
          <a:p>
            <a:pPr marL="514350" indent="-514350">
              <a:buFont typeface="+mj-lt"/>
              <a:buAutoNum type="arabicPeriod"/>
            </a:pPr>
            <a:r>
              <a:rPr lang="en-US" sz="3600" dirty="0"/>
              <a:t>Your brain work more </a:t>
            </a:r>
            <a:r>
              <a:rPr lang="en-US" sz="3600" u="sng" dirty="0">
                <a:solidFill>
                  <a:srgbClr val="C00000"/>
                </a:solidFill>
                <a:effectLst>
                  <a:outerShdw blurRad="38100" dist="38100" dir="2700000" algn="tl">
                    <a:srgbClr val="000000">
                      <a:alpha val="43137"/>
                    </a:srgbClr>
                  </a:outerShdw>
                </a:effectLst>
                <a:latin typeface="Arial Black" panose="020B0A04020102020204" pitchFamily="34" charset="0"/>
              </a:rPr>
              <a:t>efficiently</a:t>
            </a:r>
            <a:r>
              <a:rPr lang="en-US" sz="3600" dirty="0"/>
              <a:t>.</a:t>
            </a:r>
          </a:p>
          <a:p>
            <a:pPr marL="514350" indent="-514350">
              <a:buFont typeface="+mj-lt"/>
              <a:buAutoNum type="arabicPeriod"/>
            </a:pPr>
            <a:r>
              <a:rPr lang="en-US" sz="3600" dirty="0"/>
              <a:t>Children </a:t>
            </a:r>
            <a:r>
              <a:rPr lang="en-US" sz="3600" u="sng" dirty="0">
                <a:solidFill>
                  <a:srgbClr val="C00000"/>
                </a:solidFill>
                <a:effectLst>
                  <a:outerShdw blurRad="38100" dist="38100" dir="2700000" algn="tl">
                    <a:srgbClr val="000000">
                      <a:alpha val="43137"/>
                    </a:srgbClr>
                  </a:outerShdw>
                </a:effectLst>
                <a:latin typeface="Arial Black" panose="020B0A04020102020204" pitchFamily="34" charset="0"/>
              </a:rPr>
              <a:t>learn</a:t>
            </a:r>
            <a:r>
              <a:rPr lang="en-US" sz="3600" dirty="0"/>
              <a:t> by talking to themselves.</a:t>
            </a:r>
          </a:p>
          <a:p>
            <a:pPr marL="514350" indent="-514350">
              <a:buFont typeface="+mj-lt"/>
              <a:buAutoNum type="arabicPeriod"/>
            </a:pPr>
            <a:r>
              <a:rPr lang="en-US" sz="3600" dirty="0"/>
              <a:t>Helps you </a:t>
            </a:r>
            <a:r>
              <a:rPr lang="en-US" sz="3600" u="sng" dirty="0">
                <a:solidFill>
                  <a:srgbClr val="C00000"/>
                </a:solidFill>
                <a:effectLst>
                  <a:outerShdw blurRad="38100" dist="38100" dir="2700000" algn="tl">
                    <a:srgbClr val="000000">
                      <a:alpha val="43137"/>
                    </a:srgbClr>
                  </a:outerShdw>
                </a:effectLst>
                <a:latin typeface="Arial Black" panose="020B0A04020102020204" pitchFamily="34" charset="0"/>
              </a:rPr>
              <a:t>organize</a:t>
            </a:r>
            <a:r>
              <a:rPr lang="en-US" sz="3600" dirty="0"/>
              <a:t> your thoughts.</a:t>
            </a:r>
          </a:p>
          <a:p>
            <a:pPr marL="514350" indent="-514350">
              <a:buFont typeface="+mj-lt"/>
              <a:buAutoNum type="arabicPeriod"/>
            </a:pPr>
            <a:r>
              <a:rPr lang="en-US" sz="3600" dirty="0"/>
              <a:t>Helps you </a:t>
            </a:r>
            <a:r>
              <a:rPr lang="en-US" sz="3600" u="sng" dirty="0">
                <a:solidFill>
                  <a:srgbClr val="C00000"/>
                </a:solidFill>
                <a:effectLst>
                  <a:outerShdw blurRad="38100" dist="38100" dir="2700000" algn="tl">
                    <a:srgbClr val="000000">
                      <a:alpha val="43137"/>
                    </a:srgbClr>
                  </a:outerShdw>
                </a:effectLst>
                <a:latin typeface="Arial Black" panose="020B0A04020102020204" pitchFamily="34" charset="0"/>
              </a:rPr>
              <a:t>achieve</a:t>
            </a:r>
            <a:r>
              <a:rPr lang="en-US" sz="3600" dirty="0"/>
              <a:t> your goals.</a:t>
            </a:r>
          </a:p>
          <a:p>
            <a:pPr marL="514350" indent="-514350">
              <a:buFont typeface="+mj-lt"/>
              <a:buAutoNum type="arabicPeriod"/>
            </a:pPr>
            <a:r>
              <a:rPr lang="en-US" sz="3600" dirty="0"/>
              <a:t>Helps </a:t>
            </a:r>
            <a:r>
              <a:rPr lang="en-US" sz="3600" u="sng" dirty="0">
                <a:solidFill>
                  <a:srgbClr val="C00000"/>
                </a:solidFill>
                <a:effectLst>
                  <a:outerShdw blurRad="38100" dist="38100" dir="2700000" algn="tl">
                    <a:srgbClr val="000000">
                      <a:alpha val="43137"/>
                    </a:srgbClr>
                  </a:outerShdw>
                </a:effectLst>
                <a:latin typeface="Arial Black" panose="020B0A04020102020204" pitchFamily="34" charset="0"/>
              </a:rPr>
              <a:t>relieve stress</a:t>
            </a:r>
            <a:r>
              <a:rPr lang="en-US" sz="3600" dirty="0"/>
              <a:t>.</a:t>
            </a:r>
          </a:p>
          <a:p>
            <a:pPr marL="514350" lvl="0" indent="-514350">
              <a:buFont typeface="+mj-lt"/>
              <a:buAutoNum type="arabicPeriod"/>
            </a:pPr>
            <a:r>
              <a:rPr lang="en-US" sz="3600" dirty="0"/>
              <a:t>Fosters </a:t>
            </a:r>
            <a:r>
              <a:rPr lang="en-US" sz="3600" u="sng" dirty="0">
                <a:solidFill>
                  <a:srgbClr val="C00000"/>
                </a:solidFill>
                <a:effectLst>
                  <a:outerShdw blurRad="38100" dist="38100" dir="2700000" algn="tl">
                    <a:srgbClr val="000000">
                      <a:alpha val="43137"/>
                    </a:srgbClr>
                  </a:outerShdw>
                </a:effectLst>
                <a:latin typeface="Arial Black" panose="020B0A04020102020204" pitchFamily="34" charset="0"/>
              </a:rPr>
              <a:t>self-reliance</a:t>
            </a:r>
            <a:r>
              <a:rPr lang="en-US" sz="3600" dirty="0">
                <a:solidFill>
                  <a:prstClr val="black"/>
                </a:solidFill>
              </a:rPr>
              <a:t>.</a:t>
            </a:r>
          </a:p>
        </p:txBody>
      </p:sp>
    </p:spTree>
    <p:extLst>
      <p:ext uri="{BB962C8B-B14F-4D97-AF65-F5344CB8AC3E}">
        <p14:creationId xmlns:p14="http://schemas.microsoft.com/office/powerpoint/2010/main" val="36999898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0"/>
                                        <p:tgtEl>
                                          <p:spTgt spid="3">
                                            <p:txEl>
                                              <p:pRg st="0" end="0"/>
                                            </p:txEl>
                                          </p:spTgt>
                                        </p:tgtEl>
                                      </p:cBhvr>
                                    </p:animEffect>
                                    <p:anim calcmode="lin" valueType="num">
                                      <p:cBhvr>
                                        <p:cTn id="8"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3000"/>
                                        <p:tgtEl>
                                          <p:spTgt spid="3">
                                            <p:txEl>
                                              <p:pRg st="1" end="1"/>
                                            </p:txEl>
                                          </p:spTgt>
                                        </p:tgtEl>
                                      </p:cBhvr>
                                    </p:animEffect>
                                    <p:anim calcmode="lin" valueType="num">
                                      <p:cBhvr>
                                        <p:cTn id="15"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3000"/>
                                        <p:tgtEl>
                                          <p:spTgt spid="3">
                                            <p:txEl>
                                              <p:pRg st="2" end="2"/>
                                            </p:txEl>
                                          </p:spTgt>
                                        </p:tgtEl>
                                      </p:cBhvr>
                                    </p:animEffect>
                                    <p:anim calcmode="lin" valueType="num">
                                      <p:cBhvr>
                                        <p:cTn id="22"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3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3000"/>
                                        <p:tgtEl>
                                          <p:spTgt spid="3">
                                            <p:txEl>
                                              <p:pRg st="3" end="3"/>
                                            </p:txEl>
                                          </p:spTgt>
                                        </p:tgtEl>
                                      </p:cBhvr>
                                    </p:animEffect>
                                    <p:anim calcmode="lin" valueType="num">
                                      <p:cBhvr>
                                        <p:cTn id="29"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3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3000"/>
                                        <p:tgtEl>
                                          <p:spTgt spid="3">
                                            <p:txEl>
                                              <p:pRg st="4" end="4"/>
                                            </p:txEl>
                                          </p:spTgt>
                                        </p:tgtEl>
                                      </p:cBhvr>
                                    </p:animEffect>
                                    <p:anim calcmode="lin" valueType="num">
                                      <p:cBhvr>
                                        <p:cTn id="36" dur="3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3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3000"/>
                                        <p:tgtEl>
                                          <p:spTgt spid="3">
                                            <p:txEl>
                                              <p:pRg st="5" end="5"/>
                                            </p:txEl>
                                          </p:spTgt>
                                        </p:tgtEl>
                                      </p:cBhvr>
                                    </p:animEffect>
                                    <p:anim calcmode="lin" valueType="num">
                                      <p:cBhvr>
                                        <p:cTn id="43" dur="3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3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Related image">
            <a:extLst>
              <a:ext uri="{FF2B5EF4-FFF2-40B4-BE49-F238E27FC236}">
                <a16:creationId xmlns:a16="http://schemas.microsoft.com/office/drawing/2014/main" id="{C1367AF4-AE1C-45BC-B1E9-D3A11E1E8B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4" y="914400"/>
            <a:ext cx="10848975" cy="5105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F16CCB3-5F57-4DF1-B8E8-39EE4D0EC67E}"/>
              </a:ext>
            </a:extLst>
          </p:cNvPr>
          <p:cNvSpPr/>
          <p:nvPr/>
        </p:nvSpPr>
        <p:spPr>
          <a:xfrm>
            <a:off x="7162800" y="5334000"/>
            <a:ext cx="20574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69668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4DACA1-03BB-4D55-B2F4-F9A8BA8EEB39}"/>
              </a:ext>
            </a:extLst>
          </p:cNvPr>
          <p:cNvPicPr>
            <a:picLocks noChangeAspect="1"/>
          </p:cNvPicPr>
          <p:nvPr/>
        </p:nvPicPr>
        <p:blipFill>
          <a:blip r:embed="rId5"/>
          <a:stretch>
            <a:fillRect/>
          </a:stretch>
        </p:blipFill>
        <p:spPr>
          <a:xfrm>
            <a:off x="0" y="0"/>
            <a:ext cx="4953000" cy="6858000"/>
          </a:xfrm>
          <a:prstGeom prst="rect">
            <a:avLst/>
          </a:prstGeom>
        </p:spPr>
      </p:pic>
      <p:sp>
        <p:nvSpPr>
          <p:cNvPr id="2" name="Title 1"/>
          <p:cNvSpPr>
            <a:spLocks noGrp="1"/>
          </p:cNvSpPr>
          <p:nvPr>
            <p:ph type="title"/>
          </p:nvPr>
        </p:nvSpPr>
        <p:spPr>
          <a:xfrm>
            <a:off x="609600" y="5257800"/>
            <a:ext cx="3733800" cy="868362"/>
          </a:xfrm>
        </p:spPr>
        <p:txBody>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Psalm 42.1-11</a:t>
            </a:r>
          </a:p>
        </p:txBody>
      </p:sp>
      <p:sp>
        <p:nvSpPr>
          <p:cNvPr id="3" name="TextBox 2"/>
          <p:cNvSpPr txBox="1"/>
          <p:nvPr/>
        </p:nvSpPr>
        <p:spPr>
          <a:xfrm>
            <a:off x="5257800" y="692289"/>
            <a:ext cx="6553200" cy="5632311"/>
          </a:xfrm>
          <a:prstGeom prst="rect">
            <a:avLst/>
          </a:prstGeom>
          <a:solidFill>
            <a:schemeClr val="bg1">
              <a:alpha val="50000"/>
            </a:schemeClr>
          </a:solidFill>
        </p:spPr>
        <p:txBody>
          <a:bodyPr wrap="square" rtlCol="0">
            <a:spAutoFit/>
          </a:bodyPr>
          <a:lstStyle/>
          <a:p>
            <a:pPr marL="398463" marR="0" lvl="0" indent="-398463"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glow rad="228600">
                    <a:srgbClr val="4BACC6">
                      <a:satMod val="175000"/>
                      <a:alpha val="40000"/>
                    </a:srgbClr>
                  </a:glow>
                </a:effectLst>
                <a:uLnTx/>
                <a:uFillTx/>
                <a:latin typeface="AR ESSENCE" pitchFamily="2" charset="0"/>
                <a:ea typeface="+mn-ea"/>
                <a:cs typeface="+mn-cs"/>
              </a:rPr>
              <a:t>As the deer pants for streams of water, so my soul pants for you, O God. </a:t>
            </a:r>
          </a:p>
          <a:p>
            <a:pPr marL="398463" marR="0" lvl="0" indent="-398463"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 ESSENCE" pitchFamily="2" charset="0"/>
                <a:ea typeface="+mn-ea"/>
                <a:cs typeface="+mn-cs"/>
              </a:rPr>
              <a:t>My soul thirsts for God, for the living God. When can I go and meet with God? </a:t>
            </a:r>
          </a:p>
          <a:p>
            <a:pPr marL="398463" marR="0" lvl="0" indent="-398463"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 ESSENCE" pitchFamily="2" charset="0"/>
                <a:ea typeface="+mn-ea"/>
                <a:cs typeface="+mn-cs"/>
              </a:rPr>
              <a:t>My tears have been my food day and night, while men say to me all day long, “Where is your God?”. </a:t>
            </a:r>
          </a:p>
        </p:txBody>
      </p:sp>
      <p:pic>
        <p:nvPicPr>
          <p:cNvPr id="4" name="Psalm4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29800" y="6324600"/>
            <a:ext cx="304800" cy="304800"/>
          </a:xfrm>
          <a:prstGeom prst="rect">
            <a:avLst/>
          </a:prstGeom>
        </p:spPr>
      </p:pic>
    </p:spTree>
    <p:extLst>
      <p:ext uri="{BB962C8B-B14F-4D97-AF65-F5344CB8AC3E}">
        <p14:creationId xmlns:p14="http://schemas.microsoft.com/office/powerpoint/2010/main" val="1955626293"/>
      </p:ext>
    </p:extLst>
  </p:cSld>
  <p:clrMapOvr>
    <a:masterClrMapping/>
  </p:clrMapOvr>
  <mc:AlternateContent xmlns:mc="http://schemas.openxmlformats.org/markup-compatibility/2006" xmlns:p14="http://schemas.microsoft.com/office/powerpoint/2010/main">
    <mc:Choice Requires="p14">
      <p:transition spd="slow" p14:dur="1400" advTm="19214">
        <p14:ripple/>
      </p:transition>
    </mc:Choice>
    <mc:Fallback xmlns="">
      <p:transition spd="slow" advTm="192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6" objId="4"/>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674400"/>
            <a:ext cx="5105400" cy="5509200"/>
          </a:xfrm>
          <a:prstGeom prst="rect">
            <a:avLst/>
          </a:prstGeom>
          <a:solidFill>
            <a:schemeClr val="bg1">
              <a:alpha val="50000"/>
            </a:schemeClr>
          </a:solidFill>
        </p:spPr>
        <p:txBody>
          <a:bodyPr wrap="square" rtlCol="0">
            <a:spAutoFit/>
          </a:bodyPr>
          <a:lstStyle/>
          <a:p>
            <a:pPr marL="398463" marR="0" lvl="0" indent="-398463"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 ESSENCE" pitchFamily="2" charset="0"/>
                <a:ea typeface="+mn-ea"/>
                <a:cs typeface="+mn-cs"/>
              </a:rPr>
              <a:t>These things I remember as I pour out my soul: how I used to go with the multitude, leading the procession to the house of God, with shouts of joy and thanksgiving among the festive throng. </a:t>
            </a:r>
          </a:p>
          <a:p>
            <a:pPr marL="398463" marR="0" lvl="0" indent="-398463"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glow rad="228600">
                    <a:srgbClr val="C0504D">
                      <a:satMod val="175000"/>
                      <a:alpha val="40000"/>
                    </a:srgbClr>
                  </a:glow>
                </a:effectLst>
                <a:uLnTx/>
                <a:uFillTx/>
                <a:latin typeface="AR ESSENCE" pitchFamily="2" charset="0"/>
                <a:ea typeface="+mn-ea"/>
                <a:cs typeface="+mn-cs"/>
              </a:rPr>
              <a:t>Why are you downcast, O my soul? </a:t>
            </a:r>
            <a:r>
              <a:rPr kumimoji="0" lang="en-US" sz="3200" b="0" i="0" u="none" strike="noStrike" kern="1200" cap="none" spc="0" normalizeH="0" baseline="0" noProof="0" dirty="0">
                <a:ln>
                  <a:noFill/>
                </a:ln>
                <a:solidFill>
                  <a:prstClr val="black"/>
                </a:solidFill>
                <a:effectLst/>
                <a:uLnTx/>
                <a:uFillTx/>
                <a:latin typeface="AR ESSENCE" pitchFamily="2" charset="0"/>
                <a:ea typeface="+mn-ea"/>
                <a:cs typeface="+mn-cs"/>
              </a:rPr>
              <a:t>Why so disturbed within me?  </a:t>
            </a:r>
          </a:p>
        </p:txBody>
      </p:sp>
      <p:pic>
        <p:nvPicPr>
          <p:cNvPr id="2" name="Picture 1">
            <a:extLst>
              <a:ext uri="{FF2B5EF4-FFF2-40B4-BE49-F238E27FC236}">
                <a16:creationId xmlns:a16="http://schemas.microsoft.com/office/drawing/2014/main" id="{79D0AF7D-915A-46EC-8F63-E827B9E8560F}"/>
              </a:ext>
            </a:extLst>
          </p:cNvPr>
          <p:cNvPicPr>
            <a:picLocks noChangeAspect="1"/>
          </p:cNvPicPr>
          <p:nvPr/>
        </p:nvPicPr>
        <p:blipFill rotWithShape="1">
          <a:blip r:embed="rId3"/>
          <a:srcRect l="31250" r="8594"/>
          <a:stretch/>
        </p:blipFill>
        <p:spPr>
          <a:xfrm>
            <a:off x="6006747" y="0"/>
            <a:ext cx="6185253" cy="6858000"/>
          </a:xfrm>
          <a:prstGeom prst="rect">
            <a:avLst/>
          </a:prstGeom>
        </p:spPr>
      </p:pic>
    </p:spTree>
    <p:extLst>
      <p:ext uri="{BB962C8B-B14F-4D97-AF65-F5344CB8AC3E}">
        <p14:creationId xmlns:p14="http://schemas.microsoft.com/office/powerpoint/2010/main" val="1640226740"/>
      </p:ext>
    </p:extLst>
  </p:cSld>
  <p:clrMapOvr>
    <a:masterClrMapping/>
  </p:clrMapOvr>
  <mc:AlternateContent xmlns:mc="http://schemas.openxmlformats.org/markup-compatibility/2006" xmlns:p14="http://schemas.microsoft.com/office/powerpoint/2010/main">
    <mc:Choice Requires="p14">
      <p:transition spd="slow" p14:dur="1400" advTm="18824">
        <p14:ripple/>
      </p:transition>
    </mc:Choice>
    <mc:Fallback xmlns="">
      <p:transition spd="slow" advTm="18824">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52BDFA-033D-41E9-87B1-3BB747B57149}"/>
              </a:ext>
            </a:extLst>
          </p:cNvPr>
          <p:cNvPicPr>
            <a:picLocks noChangeAspect="1"/>
          </p:cNvPicPr>
          <p:nvPr/>
        </p:nvPicPr>
        <p:blipFill>
          <a:blip r:embed="rId3"/>
          <a:stretch>
            <a:fillRect/>
          </a:stretch>
        </p:blipFill>
        <p:spPr>
          <a:xfrm>
            <a:off x="-8468" y="0"/>
            <a:ext cx="12200468" cy="6858000"/>
          </a:xfrm>
          <a:prstGeom prst="rect">
            <a:avLst/>
          </a:prstGeom>
        </p:spPr>
      </p:pic>
      <p:sp>
        <p:nvSpPr>
          <p:cNvPr id="3" name="Speech Bubble: Oval 2">
            <a:extLst>
              <a:ext uri="{FF2B5EF4-FFF2-40B4-BE49-F238E27FC236}">
                <a16:creationId xmlns:a16="http://schemas.microsoft.com/office/drawing/2014/main" id="{E316D539-42C6-4E07-A9B6-6A33BD8ACAE1}"/>
              </a:ext>
            </a:extLst>
          </p:cNvPr>
          <p:cNvSpPr/>
          <p:nvPr/>
        </p:nvSpPr>
        <p:spPr>
          <a:xfrm flipH="1">
            <a:off x="304800" y="16933"/>
            <a:ext cx="10287000" cy="3776133"/>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marL="398463" marR="0" lvl="0" indent="-398463"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glow rad="228600">
                    <a:srgbClr val="C0504D">
                      <a:satMod val="175000"/>
                      <a:alpha val="40000"/>
                    </a:srgbClr>
                  </a:glow>
                </a:effectLst>
                <a:uLnTx/>
                <a:uFillTx/>
                <a:latin typeface="AR ESSENCE" pitchFamily="2" charset="0"/>
                <a:ea typeface="+mn-ea"/>
                <a:cs typeface="+mn-cs"/>
              </a:rPr>
              <a:t>Put your hope in God, </a:t>
            </a:r>
            <a:br>
              <a:rPr kumimoji="0" lang="en-US" sz="3200" b="0" i="0" u="none" strike="noStrike" kern="1200" cap="none" spc="0" normalizeH="0" baseline="0" noProof="0" dirty="0">
                <a:ln>
                  <a:noFill/>
                </a:ln>
                <a:solidFill>
                  <a:prstClr val="black"/>
                </a:solidFill>
                <a:effectLst>
                  <a:glow rad="228600">
                    <a:srgbClr val="C0504D">
                      <a:satMod val="175000"/>
                      <a:alpha val="40000"/>
                    </a:srgbClr>
                  </a:glow>
                </a:effectLst>
                <a:uLnTx/>
                <a:uFillTx/>
                <a:latin typeface="AR ESSENCE" pitchFamily="2" charset="0"/>
                <a:ea typeface="+mn-ea"/>
                <a:cs typeface="+mn-cs"/>
              </a:rPr>
            </a:br>
            <a:r>
              <a:rPr kumimoji="0" lang="en-US" sz="3200" b="0" i="0" u="none" strike="noStrike" kern="1200" cap="none" spc="0" normalizeH="0" baseline="0" noProof="0" dirty="0">
                <a:ln>
                  <a:noFill/>
                </a:ln>
                <a:solidFill>
                  <a:prstClr val="black"/>
                </a:solidFill>
                <a:effectLst>
                  <a:glow rad="228600">
                    <a:srgbClr val="C0504D">
                      <a:satMod val="175000"/>
                      <a:alpha val="40000"/>
                    </a:srgbClr>
                  </a:glow>
                </a:effectLst>
                <a:uLnTx/>
                <a:uFillTx/>
                <a:latin typeface="AR ESSENCE" pitchFamily="2" charset="0"/>
                <a:ea typeface="+mn-ea"/>
                <a:cs typeface="+mn-cs"/>
              </a:rPr>
              <a:t>for I will yet praise him, my Savior and my God. </a:t>
            </a:r>
            <a:r>
              <a:rPr kumimoji="0" lang="en-US" sz="3200" b="0" i="0" u="none" strike="noStrike" kern="1200" cap="none" spc="0" normalizeH="0" baseline="0" noProof="0" dirty="0">
                <a:ln>
                  <a:noFill/>
                </a:ln>
                <a:solidFill>
                  <a:prstClr val="black"/>
                </a:solidFill>
                <a:effectLst/>
                <a:uLnTx/>
                <a:uFillTx/>
                <a:latin typeface="AR ESSENCE" pitchFamily="2" charset="0"/>
                <a:ea typeface="+mn-ea"/>
                <a:cs typeface="+mn-cs"/>
              </a:rPr>
              <a:t>My soul is downcast within me; therefore I will remember you from the land of the Jordan, the heights of Hermon—</a:t>
            </a:r>
            <a:br>
              <a:rPr kumimoji="0" lang="en-US" sz="3200" b="0" i="0" u="none" strike="noStrike" kern="1200" cap="none" spc="0" normalizeH="0" baseline="0" noProof="0" dirty="0">
                <a:ln>
                  <a:noFill/>
                </a:ln>
                <a:solidFill>
                  <a:prstClr val="black"/>
                </a:solidFill>
                <a:effectLst/>
                <a:uLnTx/>
                <a:uFillTx/>
                <a:latin typeface="AR ESSENCE" pitchFamily="2" charset="0"/>
                <a:ea typeface="+mn-ea"/>
                <a:cs typeface="+mn-cs"/>
              </a:rPr>
            </a:br>
            <a:r>
              <a:rPr kumimoji="0" lang="en-US" sz="3200" b="0" i="0" u="none" strike="noStrike" kern="1200" cap="none" spc="0" normalizeH="0" baseline="0" noProof="0" dirty="0">
                <a:ln>
                  <a:noFill/>
                </a:ln>
                <a:solidFill>
                  <a:prstClr val="black"/>
                </a:solidFill>
                <a:effectLst/>
                <a:uLnTx/>
                <a:uFillTx/>
                <a:latin typeface="AR ESSENCE" pitchFamily="2" charset="0"/>
                <a:ea typeface="+mn-ea"/>
                <a:cs typeface="+mn-cs"/>
              </a:rPr>
              <a:t>from Mount Mizar</a:t>
            </a:r>
          </a:p>
        </p:txBody>
      </p:sp>
    </p:spTree>
    <p:extLst>
      <p:ext uri="{BB962C8B-B14F-4D97-AF65-F5344CB8AC3E}">
        <p14:creationId xmlns:p14="http://schemas.microsoft.com/office/powerpoint/2010/main" val="2373884570"/>
      </p:ext>
    </p:extLst>
  </p:cSld>
  <p:clrMapOvr>
    <a:masterClrMapping/>
  </p:clrMapOvr>
  <mc:AlternateContent xmlns:mc="http://schemas.openxmlformats.org/markup-compatibility/2006" xmlns:p14="http://schemas.microsoft.com/office/powerpoint/2010/main">
    <mc:Choice Requires="p14">
      <p:transition spd="slow" p14:dur="1400" advTm="15254">
        <p14:ripple/>
      </p:transition>
    </mc:Choice>
    <mc:Fallback xmlns="">
      <p:transition spd="slow" advTm="15254">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0" y="990600"/>
            <a:ext cx="6236110" cy="4524315"/>
          </a:xfrm>
          <a:prstGeom prst="rect">
            <a:avLst/>
          </a:prstGeom>
          <a:solidFill>
            <a:schemeClr val="bg1">
              <a:alpha val="50000"/>
            </a:schemeClr>
          </a:solidFill>
        </p:spPr>
        <p:txBody>
          <a:bodyPr wrap="square" rtlCol="0">
            <a:spAutoFit/>
          </a:bodyPr>
          <a:lstStyle/>
          <a:p>
            <a:pPr marL="398463" marR="0" lvl="0" indent="-398463"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 ESSENCE" pitchFamily="2" charset="0"/>
                <a:ea typeface="+mn-ea"/>
                <a:cs typeface="+mn-cs"/>
              </a:rPr>
              <a:t>Deep calls to deep in the roar of your waterfalls; all your waves and breakers have swept over me. </a:t>
            </a:r>
          </a:p>
          <a:p>
            <a:pPr marL="398463" marR="0" lvl="0" indent="-398463"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 ESSENCE" pitchFamily="2" charset="0"/>
                <a:ea typeface="+mn-ea"/>
                <a:cs typeface="+mn-cs"/>
              </a:rPr>
              <a:t>By day the LORD directs his love, at night his song is with me— a prayer to the God of my life. </a:t>
            </a:r>
          </a:p>
          <a:p>
            <a:pPr marL="398463" marR="0" lvl="0" indent="-398463"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 ESSENCE" pitchFamily="2" charset="0"/>
                <a:ea typeface="+mn-ea"/>
                <a:cs typeface="+mn-cs"/>
              </a:rPr>
              <a:t>I say to God my Rock, “Why have you forgotten me? Why must I go about mourning, oppressed by the enemy?”</a:t>
            </a:r>
          </a:p>
        </p:txBody>
      </p:sp>
      <p:pic>
        <p:nvPicPr>
          <p:cNvPr id="2" name="Picture 1">
            <a:extLst>
              <a:ext uri="{FF2B5EF4-FFF2-40B4-BE49-F238E27FC236}">
                <a16:creationId xmlns:a16="http://schemas.microsoft.com/office/drawing/2014/main" id="{3A954FC7-23E5-46A7-8F7E-91C9E42E3013}"/>
              </a:ext>
            </a:extLst>
          </p:cNvPr>
          <p:cNvPicPr>
            <a:picLocks noChangeAspect="1"/>
          </p:cNvPicPr>
          <p:nvPr/>
        </p:nvPicPr>
        <p:blipFill>
          <a:blip r:embed="rId3"/>
          <a:stretch>
            <a:fillRect/>
          </a:stretch>
        </p:blipFill>
        <p:spPr>
          <a:xfrm>
            <a:off x="0" y="-1"/>
            <a:ext cx="4572000" cy="6858000"/>
          </a:xfrm>
          <a:prstGeom prst="rect">
            <a:avLst/>
          </a:prstGeom>
        </p:spPr>
      </p:pic>
    </p:spTree>
    <p:extLst>
      <p:ext uri="{BB962C8B-B14F-4D97-AF65-F5344CB8AC3E}">
        <p14:creationId xmlns:p14="http://schemas.microsoft.com/office/powerpoint/2010/main" val="4054476424"/>
      </p:ext>
    </p:extLst>
  </p:cSld>
  <p:clrMapOvr>
    <a:masterClrMapping/>
  </p:clrMapOvr>
  <mc:AlternateContent xmlns:mc="http://schemas.openxmlformats.org/markup-compatibility/2006" xmlns:p14="http://schemas.microsoft.com/office/powerpoint/2010/main">
    <mc:Choice Requires="p14">
      <p:transition spd="slow" p14:dur="1400" advTm="24508">
        <p14:ripple/>
      </p:transition>
    </mc:Choice>
    <mc:Fallback xmlns="">
      <p:transition spd="slow" advTm="24508">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876EE4-EA82-4A32-932F-C97EA030E6B6}"/>
              </a:ext>
            </a:extLst>
          </p:cNvPr>
          <p:cNvPicPr>
            <a:picLocks noChangeAspect="1"/>
          </p:cNvPicPr>
          <p:nvPr/>
        </p:nvPicPr>
        <p:blipFill rotWithShape="1">
          <a:blip r:embed="rId3"/>
          <a:srcRect r="31111"/>
          <a:stretch/>
        </p:blipFill>
        <p:spPr>
          <a:xfrm>
            <a:off x="0" y="0"/>
            <a:ext cx="7086600" cy="6858000"/>
          </a:xfrm>
          <a:prstGeom prst="rect">
            <a:avLst/>
          </a:prstGeom>
        </p:spPr>
      </p:pic>
      <p:sp>
        <p:nvSpPr>
          <p:cNvPr id="3" name="TextBox 2"/>
          <p:cNvSpPr txBox="1"/>
          <p:nvPr/>
        </p:nvSpPr>
        <p:spPr>
          <a:xfrm>
            <a:off x="7391400" y="612844"/>
            <a:ext cx="4343400" cy="5632311"/>
          </a:xfrm>
          <a:prstGeom prst="rect">
            <a:avLst/>
          </a:prstGeom>
          <a:solidFill>
            <a:schemeClr val="bg1">
              <a:alpha val="50000"/>
            </a:schemeClr>
          </a:solidFill>
        </p:spPr>
        <p:txBody>
          <a:bodyPr wrap="square" rtlCol="0">
            <a:spAutoFit/>
          </a:bodyPr>
          <a:lstStyle/>
          <a:p>
            <a:pPr marL="398463" marR="0" lvl="0" indent="-398463"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 ESSENCE" pitchFamily="2" charset="0"/>
                <a:ea typeface="+mn-ea"/>
                <a:cs typeface="+mn-cs"/>
              </a:rPr>
              <a:t>My bones suffer mortal agony as my foes taunt me, saying to me all day long, “Where is your God?” </a:t>
            </a:r>
          </a:p>
          <a:p>
            <a:pPr marL="398463" marR="0" lvl="0" indent="-398463"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glow rad="228600">
                    <a:srgbClr val="C0504D">
                      <a:satMod val="175000"/>
                      <a:alpha val="40000"/>
                    </a:srgbClr>
                  </a:glow>
                </a:effectLst>
                <a:uLnTx/>
                <a:uFillTx/>
                <a:latin typeface="AR ESSENCE" pitchFamily="2" charset="0"/>
                <a:ea typeface="+mn-ea"/>
                <a:cs typeface="+mn-cs"/>
              </a:rPr>
              <a:t>Why are you downcast, O my soul? </a:t>
            </a:r>
            <a:r>
              <a:rPr kumimoji="0" lang="en-US" sz="3000" b="0" i="0" u="none" strike="noStrike" kern="1200" cap="none" spc="0" normalizeH="0" baseline="0" noProof="0" dirty="0">
                <a:ln>
                  <a:noFill/>
                </a:ln>
                <a:solidFill>
                  <a:prstClr val="black"/>
                </a:solidFill>
                <a:effectLst/>
                <a:uLnTx/>
                <a:uFillTx/>
                <a:latin typeface="AR ESSENCE" pitchFamily="2" charset="0"/>
                <a:ea typeface="+mn-ea"/>
                <a:cs typeface="+mn-cs"/>
              </a:rPr>
              <a:t>Why so disturbed within me? </a:t>
            </a:r>
            <a:r>
              <a:rPr kumimoji="0" lang="en-US" sz="3000" b="0" i="0" u="none" strike="noStrike" kern="1200" cap="none" spc="0" normalizeH="0" baseline="0" noProof="0" dirty="0">
                <a:ln>
                  <a:noFill/>
                </a:ln>
                <a:solidFill>
                  <a:prstClr val="black"/>
                </a:solidFill>
                <a:effectLst>
                  <a:glow rad="228600">
                    <a:srgbClr val="C0504D">
                      <a:satMod val="175000"/>
                      <a:alpha val="40000"/>
                    </a:srgbClr>
                  </a:glow>
                </a:effectLst>
                <a:uLnTx/>
                <a:uFillTx/>
                <a:latin typeface="AR ESSENCE" pitchFamily="2" charset="0"/>
                <a:ea typeface="+mn-ea"/>
                <a:cs typeface="+mn-cs"/>
              </a:rPr>
              <a:t>Put your hope in God, for I will yet praise him, my Savior and my God. </a:t>
            </a:r>
          </a:p>
        </p:txBody>
      </p:sp>
    </p:spTree>
    <p:extLst>
      <p:ext uri="{BB962C8B-B14F-4D97-AF65-F5344CB8AC3E}">
        <p14:creationId xmlns:p14="http://schemas.microsoft.com/office/powerpoint/2010/main" val="941053849"/>
      </p:ext>
    </p:extLst>
  </p:cSld>
  <p:clrMapOvr>
    <a:masterClrMapping/>
  </p:clrMapOvr>
  <mc:AlternateContent xmlns:mc="http://schemas.openxmlformats.org/markup-compatibility/2006" xmlns:p14="http://schemas.microsoft.com/office/powerpoint/2010/main">
    <mc:Choice Requires="p14">
      <p:transition spd="slow" p14:dur="1400" advTm="23630">
        <p14:ripple/>
      </p:transition>
    </mc:Choice>
    <mc:Fallback xmlns="">
      <p:transition spd="slow" advTm="2363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283367-41F8-4B9F-BE9E-172FF7FC670F}"/>
              </a:ext>
            </a:extLst>
          </p:cNvPr>
          <p:cNvPicPr>
            <a:picLocks noChangeAspect="1"/>
          </p:cNvPicPr>
          <p:nvPr/>
        </p:nvPicPr>
        <p:blipFill rotWithShape="1">
          <a:blip r:embed="rId3"/>
          <a:srcRect l="9401" r="41695"/>
          <a:stretch/>
        </p:blipFill>
        <p:spPr>
          <a:xfrm>
            <a:off x="-16933" y="0"/>
            <a:ext cx="5039502" cy="6858000"/>
          </a:xfrm>
          <a:prstGeom prst="rect">
            <a:avLst/>
          </a:prstGeom>
        </p:spPr>
      </p:pic>
      <p:sp>
        <p:nvSpPr>
          <p:cNvPr id="2" name="Title 1">
            <a:extLst>
              <a:ext uri="{FF2B5EF4-FFF2-40B4-BE49-F238E27FC236}">
                <a16:creationId xmlns:a16="http://schemas.microsoft.com/office/drawing/2014/main" id="{B543EB98-F527-410B-B685-1255EAB90923}"/>
              </a:ext>
            </a:extLst>
          </p:cNvPr>
          <p:cNvSpPr>
            <a:spLocks noGrp="1"/>
          </p:cNvSpPr>
          <p:nvPr>
            <p:ph type="title"/>
          </p:nvPr>
        </p:nvSpPr>
        <p:spPr>
          <a:xfrm>
            <a:off x="102518" y="0"/>
            <a:ext cx="4800600" cy="1447800"/>
          </a:xfrm>
        </p:spPr>
        <p:txBody>
          <a:bodyPr>
            <a:normAutofit fontScale="90000"/>
          </a:bodyPr>
          <a:lstStyle/>
          <a:p>
            <a:r>
              <a:rPr lang="en-US" dirty="0">
                <a:solidFill>
                  <a:schemeClr val="bg1"/>
                </a:solidFill>
                <a:effectLst>
                  <a:outerShdw blurRad="38100" dist="63500" dir="2700000" algn="tl">
                    <a:srgbClr val="000000"/>
                  </a:outerShdw>
                </a:effectLst>
                <a:latin typeface="Aharoni" panose="02010803020104030203" pitchFamily="2" charset="-79"/>
                <a:cs typeface="Aharoni" panose="02010803020104030203" pitchFamily="2" charset="-79"/>
              </a:rPr>
              <a:t>Talking to yourself to get it right.</a:t>
            </a:r>
          </a:p>
        </p:txBody>
      </p:sp>
      <p:sp>
        <p:nvSpPr>
          <p:cNvPr id="3" name="Content Placeholder 2">
            <a:extLst>
              <a:ext uri="{FF2B5EF4-FFF2-40B4-BE49-F238E27FC236}">
                <a16:creationId xmlns:a16="http://schemas.microsoft.com/office/drawing/2014/main" id="{86060CEB-69F8-4E7D-9213-2AE04D6AE247}"/>
              </a:ext>
            </a:extLst>
          </p:cNvPr>
          <p:cNvSpPr>
            <a:spLocks noGrp="1"/>
          </p:cNvSpPr>
          <p:nvPr>
            <p:ph idx="1"/>
          </p:nvPr>
        </p:nvSpPr>
        <p:spPr>
          <a:xfrm>
            <a:off x="5334000" y="609600"/>
            <a:ext cx="6248400" cy="6019800"/>
          </a:xfrm>
        </p:spPr>
        <p:txBody>
          <a:bodyPr>
            <a:normAutofit lnSpcReduction="10000"/>
          </a:bodyPr>
          <a:lstStyle/>
          <a:p>
            <a:r>
              <a:rPr lang="en-US" i="1" dirty="0">
                <a:solidFill>
                  <a:schemeClr val="accent5">
                    <a:lumMod val="75000"/>
                  </a:schemeClr>
                </a:solidFill>
              </a:rPr>
              <a:t>My soul </a:t>
            </a:r>
            <a:r>
              <a:rPr lang="en-US" i="1" u="sng" dirty="0">
                <a:solidFill>
                  <a:schemeClr val="accent5">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THIRSTS</a:t>
            </a:r>
            <a:r>
              <a:rPr lang="en-US" i="1" dirty="0">
                <a:solidFill>
                  <a:schemeClr val="accent5">
                    <a:lumMod val="75000"/>
                  </a:schemeClr>
                </a:solidFill>
              </a:rPr>
              <a:t> for God, for the living God.</a:t>
            </a:r>
          </a:p>
          <a:p>
            <a:r>
              <a:rPr lang="en-US"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EFFICIENTLY</a:t>
            </a:r>
            <a:r>
              <a:rPr lang="en-US" dirty="0"/>
              <a:t>: This is the natural response to be plugged into God. You think better with God’s help. Talk out loud to God.</a:t>
            </a:r>
          </a:p>
          <a:p>
            <a:r>
              <a:rPr lang="en-US" i="1" dirty="0">
                <a:solidFill>
                  <a:schemeClr val="accent5">
                    <a:lumMod val="75000"/>
                  </a:schemeClr>
                </a:solidFill>
              </a:rPr>
              <a:t>These things I </a:t>
            </a:r>
            <a:r>
              <a:rPr lang="en-US" i="1" u="sng" dirty="0">
                <a:solidFill>
                  <a:schemeClr val="accent5">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REMEMBER</a:t>
            </a:r>
            <a:r>
              <a:rPr lang="en-US" i="1" dirty="0">
                <a:solidFill>
                  <a:schemeClr val="accent5">
                    <a:lumMod val="75000"/>
                  </a:schemeClr>
                </a:solidFill>
              </a:rPr>
              <a:t> as I pour out my soul: </a:t>
            </a:r>
          </a:p>
          <a:p>
            <a:r>
              <a:rPr lang="en-US"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LEARN</a:t>
            </a:r>
            <a:r>
              <a:rPr lang="en-US" dirty="0"/>
              <a:t>: I remember when it was different when I was closer to God. I want to Grow &amp; repair my relationship with God.</a:t>
            </a:r>
          </a:p>
        </p:txBody>
      </p:sp>
    </p:spTree>
    <p:extLst>
      <p:ext uri="{BB962C8B-B14F-4D97-AF65-F5344CB8AC3E}">
        <p14:creationId xmlns:p14="http://schemas.microsoft.com/office/powerpoint/2010/main" val="638728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0"/>
                                        <p:tgtEl>
                                          <p:spTgt spid="3">
                                            <p:txEl>
                                              <p:pRg st="0" end="0"/>
                                            </p:txEl>
                                          </p:spTgt>
                                        </p:tgtEl>
                                      </p:cBhvr>
                                    </p:animEffect>
                                    <p:anim calcmode="lin" valueType="num">
                                      <p:cBhvr>
                                        <p:cTn id="8"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3000"/>
                                        <p:tgtEl>
                                          <p:spTgt spid="3">
                                            <p:txEl>
                                              <p:pRg st="1" end="1"/>
                                            </p:txEl>
                                          </p:spTgt>
                                        </p:tgtEl>
                                      </p:cBhvr>
                                    </p:animEffect>
                                    <p:anim calcmode="lin" valueType="num">
                                      <p:cBhvr>
                                        <p:cTn id="14"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3000"/>
                                        <p:tgtEl>
                                          <p:spTgt spid="3">
                                            <p:txEl>
                                              <p:pRg st="2" end="2"/>
                                            </p:txEl>
                                          </p:spTgt>
                                        </p:tgtEl>
                                      </p:cBhvr>
                                    </p:animEffect>
                                    <p:anim calcmode="lin" valueType="num">
                                      <p:cBhvr>
                                        <p:cTn id="21"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3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3000"/>
                                        <p:tgtEl>
                                          <p:spTgt spid="3">
                                            <p:txEl>
                                              <p:pRg st="3" end="3"/>
                                            </p:txEl>
                                          </p:spTgt>
                                        </p:tgtEl>
                                      </p:cBhvr>
                                    </p:animEffect>
                                    <p:anim calcmode="lin" valueType="num">
                                      <p:cBhvr>
                                        <p:cTn id="27"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3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2309</Words>
  <Application>Microsoft Office PowerPoint</Application>
  <PresentationFormat>Widescreen</PresentationFormat>
  <Paragraphs>146</Paragraphs>
  <Slides>15</Slides>
  <Notes>15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Aharoni</vt:lpstr>
      <vt:lpstr>AR ESSENCE</vt:lpstr>
      <vt:lpstr>Arial</vt:lpstr>
      <vt:lpstr>Arial Black</vt:lpstr>
      <vt:lpstr>Arial Rounded MT Bold</vt:lpstr>
      <vt:lpstr>Calibri</vt:lpstr>
      <vt:lpstr>Wingdings</vt:lpstr>
      <vt:lpstr>Office Theme</vt:lpstr>
      <vt:lpstr>Talking to Yourself</vt:lpstr>
      <vt:lpstr>Benefits of Talking to YOURSELF</vt:lpstr>
      <vt:lpstr>PowerPoint Presentation</vt:lpstr>
      <vt:lpstr>Psalm 42.1-11</vt:lpstr>
      <vt:lpstr>PowerPoint Presentation</vt:lpstr>
      <vt:lpstr>PowerPoint Presentation</vt:lpstr>
      <vt:lpstr>PowerPoint Presentation</vt:lpstr>
      <vt:lpstr>PowerPoint Presentation</vt:lpstr>
      <vt:lpstr>Talking to yourself to get it right.</vt:lpstr>
      <vt:lpstr>Talking to yourself to get it right.</vt:lpstr>
      <vt:lpstr>Talking to yourself to get it right.</vt:lpstr>
      <vt:lpstr>Getting Your Spiritual Focus ON</vt:lpstr>
      <vt:lpstr>Spiritual Food and Drink John 6.30-35</vt:lpstr>
      <vt:lpstr>Jesus, Jesus, Jesus</vt:lpstr>
      <vt:lpstr>Go Ahead, TALK To YOURSELF</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One Question From God</dc:title>
  <dc:creator>Bob Highlands</dc:creator>
  <cp:lastModifiedBy>Bob Highlands</cp:lastModifiedBy>
  <cp:revision>79</cp:revision>
  <cp:lastPrinted>2019-10-03T18:44:36Z</cp:lastPrinted>
  <dcterms:created xsi:type="dcterms:W3CDTF">2012-01-03T21:02:07Z</dcterms:created>
  <dcterms:modified xsi:type="dcterms:W3CDTF">2022-10-12T18:31:56Z</dcterms:modified>
</cp:coreProperties>
</file>